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5/23/2022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SNSPPU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6008160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pPr fontAlgn="b"/>
            <a:r>
              <a:rPr 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NONE</a:t>
            </a: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NONE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812249"/>
              </p:ext>
            </p:extLst>
          </p:nvPr>
        </p:nvGraphicFramePr>
        <p:xfrm>
          <a:off x="1042419" y="1757983"/>
          <a:ext cx="9764125" cy="17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467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44919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610317">
                  <a:extLst>
                    <a:ext uri="{9D8B030D-6E8A-4147-A177-3AD203B41FA5}">
                      <a16:colId xmlns:a16="http://schemas.microsoft.com/office/drawing/2014/main" val="1273377624"/>
                    </a:ext>
                  </a:extLst>
                </a:gridCol>
                <a:gridCol w="921831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838030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20141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628522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737466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  <a:gridCol w="946972">
                  <a:extLst>
                    <a:ext uri="{9D8B030D-6E8A-4147-A177-3AD203B41FA5}">
                      <a16:colId xmlns:a16="http://schemas.microsoft.com/office/drawing/2014/main" val="4153493828"/>
                    </a:ext>
                  </a:extLst>
                </a:gridCol>
              </a:tblGrid>
              <a:tr h="9144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SOTR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746021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157571"/>
                  </a:ext>
                </a:extLst>
              </a:tr>
              <a:tr h="192024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4608257"/>
                  </a:ext>
                </a:extLst>
              </a:tr>
              <a:tr h="182880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Approaching Due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887604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SNSPPU </a:t>
            </a:r>
            <a:r>
              <a:rPr lang="en-US" sz="4400" dirty="0" smtClean="0">
                <a:latin typeface="+mj-lt"/>
              </a:rPr>
              <a:t>Traveler Listing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345</TotalTime>
  <Words>149</Words>
  <Application>Microsoft Office PowerPoint</Application>
  <PresentationFormat>Widescreen</PresentationFormat>
  <Paragraphs>61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SNSPPU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48</cp:revision>
  <dcterms:created xsi:type="dcterms:W3CDTF">2021-08-17T12:38:13Z</dcterms:created>
  <dcterms:modified xsi:type="dcterms:W3CDTF">2022-05-23T19:44:59Z</dcterms:modified>
</cp:coreProperties>
</file>