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99"/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L2HE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6440214"/>
              </p:ext>
            </p:extLst>
          </p:nvPr>
        </p:nvGraphicFramePr>
        <p:xfrm>
          <a:off x="2123094" y="1705528"/>
          <a:ext cx="7480300" cy="19621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E699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 Draft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8165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2903913" y="3847452"/>
            <a:ext cx="59186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Due to the large number of R0 travelers, the normal list cannot fit on this page. Please reference the subsequent pages for the traveler names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9370851"/>
              </p:ext>
            </p:extLst>
          </p:nvPr>
        </p:nvGraphicFramePr>
        <p:xfrm>
          <a:off x="669174" y="1458725"/>
          <a:ext cx="10515600" cy="10580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62622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55399">
                  <a:extLst>
                    <a:ext uri="{9D8B030D-6E8A-4147-A177-3AD203B41FA5}">
                      <a16:colId xmlns:a16="http://schemas.microsoft.com/office/drawing/2014/main" val="2130091981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34298431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27432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Out for Approval</a:t>
                      </a:r>
                    </a:p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7674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842917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L2HE Traveler </a:t>
            </a:r>
            <a:r>
              <a:rPr lang="en-US" sz="4400" dirty="0" smtClean="0">
                <a:latin typeface="+mj-lt"/>
              </a:rPr>
              <a:t>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0882168"/>
              </p:ext>
            </p:extLst>
          </p:nvPr>
        </p:nvGraphicFramePr>
        <p:xfrm>
          <a:off x="669174" y="1458725"/>
          <a:ext cx="10515600" cy="12944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70934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47087">
                  <a:extLst>
                    <a:ext uri="{9D8B030D-6E8A-4147-A177-3AD203B41FA5}">
                      <a16:colId xmlns:a16="http://schemas.microsoft.com/office/drawing/2014/main" val="3969733358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72977167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602656"/>
                  </a:ext>
                </a:extLst>
              </a:tr>
              <a:tr h="195356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83631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4621757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537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5310397"/>
              </p:ext>
            </p:extLst>
          </p:nvPr>
        </p:nvGraphicFramePr>
        <p:xfrm>
          <a:off x="669174" y="1458725"/>
          <a:ext cx="10515600" cy="14898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21058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96963">
                  <a:extLst>
                    <a:ext uri="{9D8B030D-6E8A-4147-A177-3AD203B41FA5}">
                      <a16:colId xmlns:a16="http://schemas.microsoft.com/office/drawing/2014/main" val="1130768182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825379122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Second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3879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L2HE-CMA-CM-ASSYF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73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Prep and Shipping to SLAC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L2HE-CMA-CM-SHIP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80177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Vacuum Vessel 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L2HE-CMA-VV-ASSY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Cheng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65898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r>
              <a:rPr lang="en-US" sz="4400" dirty="0" smtClean="0">
                <a:latin typeface="+mj-lt"/>
              </a:rPr>
              <a:t>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6557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822</TotalTime>
  <Words>311</Words>
  <Application>Microsoft Office PowerPoint</Application>
  <PresentationFormat>Widescreen</PresentationFormat>
  <Paragraphs>119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L2HE</vt:lpstr>
      <vt:lpstr>PowerPoint Presentation</vt:lpstr>
      <vt:lpstr>PowerPoint Presentation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79</cp:revision>
  <dcterms:created xsi:type="dcterms:W3CDTF">2021-08-17T12:38:13Z</dcterms:created>
  <dcterms:modified xsi:type="dcterms:W3CDTF">2022-05-31T13:52:11Z</dcterms:modified>
</cp:coreProperties>
</file>