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440214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R0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9370851"/>
              </p:ext>
            </p:extLst>
          </p:nvPr>
        </p:nvGraphicFramePr>
        <p:xfrm>
          <a:off x="669174" y="1458725"/>
          <a:ext cx="10515600" cy="1058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6262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55399">
                  <a:extLst>
                    <a:ext uri="{9D8B030D-6E8A-4147-A177-3AD203B41FA5}">
                      <a16:colId xmlns:a16="http://schemas.microsoft.com/office/drawing/2014/main" val="2130091981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34298431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42917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882168"/>
              </p:ext>
            </p:extLst>
          </p:nvPr>
        </p:nvGraphicFramePr>
        <p:xfrm>
          <a:off x="669174" y="1458725"/>
          <a:ext cx="10515600" cy="1294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7087">
                  <a:extLst>
                    <a:ext uri="{9D8B030D-6E8A-4147-A177-3AD203B41FA5}">
                      <a16:colId xmlns:a16="http://schemas.microsoft.com/office/drawing/2014/main" val="3969733358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72977167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3631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62175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5310397"/>
              </p:ext>
            </p:extLst>
          </p:nvPr>
        </p:nvGraphicFramePr>
        <p:xfrm>
          <a:off x="669174" y="1458725"/>
          <a:ext cx="10515600" cy="1489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1058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6963">
                  <a:extLst>
                    <a:ext uri="{9D8B030D-6E8A-4147-A177-3AD203B41FA5}">
                      <a16:colId xmlns:a16="http://schemas.microsoft.com/office/drawing/2014/main" val="113076818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825379122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822</TotalTime>
  <Words>311</Words>
  <Application>Microsoft Office PowerPoint</Application>
  <PresentationFormat>Widescreen</PresentationFormat>
  <Paragraphs>119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79</cp:revision>
  <dcterms:created xsi:type="dcterms:W3CDTF">2021-08-17T12:38:13Z</dcterms:created>
  <dcterms:modified xsi:type="dcterms:W3CDTF">2022-05-31T13:52:11Z</dcterms:modified>
</cp:coreProperties>
</file>