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159758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812249"/>
              </p:ext>
            </p:extLst>
          </p:nvPr>
        </p:nvGraphicFramePr>
        <p:xfrm>
          <a:off x="1042419" y="1757983"/>
          <a:ext cx="9764125" cy="17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358</TotalTime>
  <Words>149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49</cp:revision>
  <dcterms:created xsi:type="dcterms:W3CDTF">2021-08-17T12:38:13Z</dcterms:created>
  <dcterms:modified xsi:type="dcterms:W3CDTF">2022-06-02T15:55:58Z</dcterms:modified>
</cp:coreProperties>
</file>