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sldIdLst>
    <p:sldId id="256" r:id="rId5"/>
    <p:sldId id="275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74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60"/>
  </p:normalViewPr>
  <p:slideViewPr>
    <p:cSldViewPr snapToGrid="0">
      <p:cViewPr varScale="1">
        <p:scale>
          <a:sx n="92" d="100"/>
          <a:sy n="92" d="100"/>
        </p:scale>
        <p:origin x="96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8F4B51A-89C0-4DCD-8B51-CB9F72CEDA90}" type="doc">
      <dgm:prSet loTypeId="urn:microsoft.com/office/officeart/2005/8/layout/hierarchy3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CD290AB5-AED8-4500-A919-7F91A5534898}">
      <dgm:prSet phldrT="[Text]" custT="1"/>
      <dgm:spPr/>
      <dgm:t>
        <a:bodyPr/>
        <a:lstStyle/>
        <a:p>
          <a:r>
            <a:rPr lang="en-US" sz="1400" dirty="0"/>
            <a:t>SRF OPS</a:t>
          </a:r>
        </a:p>
      </dgm:t>
    </dgm:pt>
    <dgm:pt modelId="{D3C4B031-DFF5-40E6-8D02-6C1FE1B4C64E}" type="parTrans" cxnId="{D7F4BFF2-EBB1-4041-AFAC-AD6F568B0FF4}">
      <dgm:prSet/>
      <dgm:spPr/>
      <dgm:t>
        <a:bodyPr/>
        <a:lstStyle/>
        <a:p>
          <a:endParaRPr lang="en-US" sz="1100"/>
        </a:p>
      </dgm:t>
    </dgm:pt>
    <dgm:pt modelId="{61CB53CF-480D-4090-AEC6-F98CC319F453}" type="sibTrans" cxnId="{D7F4BFF2-EBB1-4041-AFAC-AD6F568B0FF4}">
      <dgm:prSet/>
      <dgm:spPr/>
      <dgm:t>
        <a:bodyPr/>
        <a:lstStyle/>
        <a:p>
          <a:endParaRPr lang="en-US" sz="1100"/>
        </a:p>
      </dgm:t>
    </dgm:pt>
    <dgm:pt modelId="{4A605F39-187A-41A4-BDD1-E2A7DDFCD655}">
      <dgm:prSet phldrT="[Text]" custT="1"/>
      <dgm:spPr/>
      <dgm:t>
        <a:bodyPr/>
        <a:lstStyle/>
        <a:p>
          <a:r>
            <a:rPr lang="en-US" sz="1100" dirty="0"/>
            <a:t>AUP</a:t>
          </a:r>
        </a:p>
      </dgm:t>
    </dgm:pt>
    <dgm:pt modelId="{39FEF169-726D-441E-BFDA-7EC80A38F2E2}" type="parTrans" cxnId="{B037835D-F7C1-4596-A5C7-AB510E6E548C}">
      <dgm:prSet/>
      <dgm:spPr/>
      <dgm:t>
        <a:bodyPr/>
        <a:lstStyle/>
        <a:p>
          <a:endParaRPr lang="en-US" sz="1100"/>
        </a:p>
      </dgm:t>
    </dgm:pt>
    <dgm:pt modelId="{E1777DD3-3BC4-4422-B86C-EE8877F4CE7A}" type="sibTrans" cxnId="{B037835D-F7C1-4596-A5C7-AB510E6E548C}">
      <dgm:prSet/>
      <dgm:spPr/>
      <dgm:t>
        <a:bodyPr/>
        <a:lstStyle/>
        <a:p>
          <a:endParaRPr lang="en-US" sz="1100"/>
        </a:p>
      </dgm:t>
    </dgm:pt>
    <dgm:pt modelId="{B112AAB7-D36A-4239-ADFF-84B8A31846FC}">
      <dgm:prSet phldrT="[Text]" custT="1"/>
      <dgm:spPr/>
      <dgm:t>
        <a:bodyPr/>
        <a:lstStyle/>
        <a:p>
          <a:r>
            <a:rPr lang="en-US" sz="1100" dirty="0"/>
            <a:t>C20</a:t>
          </a:r>
        </a:p>
      </dgm:t>
    </dgm:pt>
    <dgm:pt modelId="{72F41FBC-5379-4026-A089-D6EC07493888}" type="parTrans" cxnId="{8FA7B1D0-E172-4AF1-9916-F3DC3EE6FBCE}">
      <dgm:prSet/>
      <dgm:spPr/>
      <dgm:t>
        <a:bodyPr/>
        <a:lstStyle/>
        <a:p>
          <a:endParaRPr lang="en-US" sz="1100"/>
        </a:p>
      </dgm:t>
    </dgm:pt>
    <dgm:pt modelId="{96508DDC-5EC2-444C-A7D5-F9BB74C7635F}" type="sibTrans" cxnId="{8FA7B1D0-E172-4AF1-9916-F3DC3EE6FBCE}">
      <dgm:prSet/>
      <dgm:spPr/>
      <dgm:t>
        <a:bodyPr/>
        <a:lstStyle/>
        <a:p>
          <a:endParaRPr lang="en-US" sz="1100"/>
        </a:p>
      </dgm:t>
    </dgm:pt>
    <dgm:pt modelId="{9426AFF6-6907-4B10-8D20-32B176FC2B49}">
      <dgm:prSet phldrT="[Text]" custT="1"/>
      <dgm:spPr/>
      <dgm:t>
        <a:bodyPr/>
        <a:lstStyle/>
        <a:p>
          <a:r>
            <a:rPr lang="en-US" sz="1400" dirty="0"/>
            <a:t>SRF S&amp;T</a:t>
          </a:r>
        </a:p>
      </dgm:t>
    </dgm:pt>
    <dgm:pt modelId="{1AA66C35-F4B9-41D1-9B80-3BCCA0C14B7D}" type="parTrans" cxnId="{8A2EBD23-326D-47F3-87C1-AF7F59109045}">
      <dgm:prSet/>
      <dgm:spPr/>
      <dgm:t>
        <a:bodyPr/>
        <a:lstStyle/>
        <a:p>
          <a:endParaRPr lang="en-US" sz="1100"/>
        </a:p>
      </dgm:t>
    </dgm:pt>
    <dgm:pt modelId="{B88CB8CE-42DF-4299-A05A-73A920F73389}" type="sibTrans" cxnId="{8A2EBD23-326D-47F3-87C1-AF7F59109045}">
      <dgm:prSet/>
      <dgm:spPr/>
      <dgm:t>
        <a:bodyPr/>
        <a:lstStyle/>
        <a:p>
          <a:endParaRPr lang="en-US" sz="1100"/>
        </a:p>
      </dgm:t>
    </dgm:pt>
    <dgm:pt modelId="{7C0D7A96-973E-4F3E-ACAE-753B0F694970}">
      <dgm:prSet phldrT="[Text]" custT="1"/>
      <dgm:spPr/>
      <dgm:t>
        <a:bodyPr/>
        <a:lstStyle/>
        <a:p>
          <a:r>
            <a:rPr lang="en-US" sz="1100" dirty="0"/>
            <a:t>SRFRD</a:t>
          </a:r>
        </a:p>
      </dgm:t>
    </dgm:pt>
    <dgm:pt modelId="{8ACC2D7E-99CC-4554-9516-B7175E2616C6}" type="parTrans" cxnId="{45BF163F-FC9A-49D2-8D74-ADFEDF65E231}">
      <dgm:prSet/>
      <dgm:spPr/>
      <dgm:t>
        <a:bodyPr/>
        <a:lstStyle/>
        <a:p>
          <a:endParaRPr lang="en-US" sz="1100"/>
        </a:p>
      </dgm:t>
    </dgm:pt>
    <dgm:pt modelId="{D7B4C6D9-E853-4B5B-950B-40F52B51E1C7}" type="sibTrans" cxnId="{45BF163F-FC9A-49D2-8D74-ADFEDF65E231}">
      <dgm:prSet/>
      <dgm:spPr/>
      <dgm:t>
        <a:bodyPr/>
        <a:lstStyle/>
        <a:p>
          <a:endParaRPr lang="en-US" sz="1100"/>
        </a:p>
      </dgm:t>
    </dgm:pt>
    <dgm:pt modelId="{AE478E81-8EE9-4693-ABD4-8398FBEDCC02}">
      <dgm:prSet phldrT="[Text]" custT="1"/>
      <dgm:spPr/>
      <dgm:t>
        <a:bodyPr/>
        <a:lstStyle/>
        <a:p>
          <a:r>
            <a:rPr lang="en-US" sz="1400" dirty="0"/>
            <a:t>CLOSED PRJ</a:t>
          </a:r>
        </a:p>
      </dgm:t>
    </dgm:pt>
    <dgm:pt modelId="{B64B33D8-2B48-4E9F-AB42-0BDAB96BF19B}" type="parTrans" cxnId="{AA31C19B-B619-4013-9F23-FD4B061667D4}">
      <dgm:prSet/>
      <dgm:spPr/>
      <dgm:t>
        <a:bodyPr/>
        <a:lstStyle/>
        <a:p>
          <a:endParaRPr lang="en-US" sz="1100"/>
        </a:p>
      </dgm:t>
    </dgm:pt>
    <dgm:pt modelId="{B8499FFF-D7FD-4D1F-AA69-84BF7DCFD5D6}" type="sibTrans" cxnId="{AA31C19B-B619-4013-9F23-FD4B061667D4}">
      <dgm:prSet/>
      <dgm:spPr/>
      <dgm:t>
        <a:bodyPr/>
        <a:lstStyle/>
        <a:p>
          <a:endParaRPr lang="en-US" sz="1100"/>
        </a:p>
      </dgm:t>
    </dgm:pt>
    <dgm:pt modelId="{CB80DE88-DCC5-400C-BDF3-241023D526DB}">
      <dgm:prSet phldrT="[Text]" custT="1"/>
      <dgm:spPr/>
      <dgm:t>
        <a:bodyPr/>
        <a:lstStyle/>
        <a:p>
          <a:r>
            <a:rPr lang="en-US" sz="1100" dirty="0"/>
            <a:t>C50R</a:t>
          </a:r>
        </a:p>
      </dgm:t>
    </dgm:pt>
    <dgm:pt modelId="{A108B172-8660-46F1-856B-B4A3AD78BE86}" type="parTrans" cxnId="{41471C0F-657E-491D-902E-037D08CD95D2}">
      <dgm:prSet/>
      <dgm:spPr/>
      <dgm:t>
        <a:bodyPr/>
        <a:lstStyle/>
        <a:p>
          <a:endParaRPr lang="en-US" sz="1100"/>
        </a:p>
      </dgm:t>
    </dgm:pt>
    <dgm:pt modelId="{9F9757D4-6ADF-4C47-9D2A-6AE338D2BCA4}" type="sibTrans" cxnId="{41471C0F-657E-491D-902E-037D08CD95D2}">
      <dgm:prSet/>
      <dgm:spPr/>
      <dgm:t>
        <a:bodyPr/>
        <a:lstStyle/>
        <a:p>
          <a:endParaRPr lang="en-US" sz="1100"/>
        </a:p>
      </dgm:t>
    </dgm:pt>
    <dgm:pt modelId="{BBB099E6-5B92-41AF-B646-4E038B6FB9FE}">
      <dgm:prSet phldrT="[Text]" custT="1"/>
      <dgm:spPr/>
      <dgm:t>
        <a:bodyPr/>
        <a:lstStyle/>
        <a:p>
          <a:r>
            <a:rPr lang="en-US" sz="1100" dirty="0"/>
            <a:t>C75</a:t>
          </a:r>
        </a:p>
      </dgm:t>
    </dgm:pt>
    <dgm:pt modelId="{76852616-6C62-4344-B53F-B352CF69437B}" type="parTrans" cxnId="{6C756D35-1344-46C4-9285-A3897A8EE6F6}">
      <dgm:prSet/>
      <dgm:spPr/>
      <dgm:t>
        <a:bodyPr/>
        <a:lstStyle/>
        <a:p>
          <a:endParaRPr lang="en-US" sz="1100"/>
        </a:p>
      </dgm:t>
    </dgm:pt>
    <dgm:pt modelId="{24F80E52-64DE-4915-AF30-27E516BEB3ED}" type="sibTrans" cxnId="{6C756D35-1344-46C4-9285-A3897A8EE6F6}">
      <dgm:prSet/>
      <dgm:spPr/>
      <dgm:t>
        <a:bodyPr/>
        <a:lstStyle/>
        <a:p>
          <a:endParaRPr lang="en-US" sz="1100"/>
        </a:p>
      </dgm:t>
    </dgm:pt>
    <dgm:pt modelId="{16B1DA9F-835A-41C8-AD65-B000EAF2934C}">
      <dgm:prSet phldrT="[Text]" custT="1"/>
      <dgm:spPr/>
      <dgm:t>
        <a:bodyPr/>
        <a:lstStyle/>
        <a:p>
          <a:r>
            <a:rPr lang="en-US" sz="1100" dirty="0"/>
            <a:t>WMGRDR</a:t>
          </a:r>
        </a:p>
      </dgm:t>
    </dgm:pt>
    <dgm:pt modelId="{4AC31E92-9CB2-4B49-9D68-C30C051DBFFA}" type="parTrans" cxnId="{356EFAA3-48B2-4FB7-86C4-2AA9C61DB992}">
      <dgm:prSet/>
      <dgm:spPr/>
      <dgm:t>
        <a:bodyPr/>
        <a:lstStyle/>
        <a:p>
          <a:endParaRPr lang="en-US" sz="1100"/>
        </a:p>
      </dgm:t>
    </dgm:pt>
    <dgm:pt modelId="{CFFE3497-800A-44B2-B259-15D039D5F743}" type="sibTrans" cxnId="{356EFAA3-48B2-4FB7-86C4-2AA9C61DB992}">
      <dgm:prSet/>
      <dgm:spPr/>
      <dgm:t>
        <a:bodyPr/>
        <a:lstStyle/>
        <a:p>
          <a:endParaRPr lang="en-US" sz="1100"/>
        </a:p>
      </dgm:t>
    </dgm:pt>
    <dgm:pt modelId="{174EEA14-2DF5-405F-8D90-4E08C7D4CDEE}">
      <dgm:prSet phldrT="[Text]" custT="1"/>
      <dgm:spPr/>
      <dgm:t>
        <a:bodyPr/>
        <a:lstStyle/>
        <a:p>
          <a:r>
            <a:rPr lang="en-US" sz="1400" dirty="0"/>
            <a:t>USER TOOLS</a:t>
          </a:r>
        </a:p>
      </dgm:t>
    </dgm:pt>
    <dgm:pt modelId="{EEDFF329-2243-4460-AE47-B62301A65A60}" type="parTrans" cxnId="{CE08478E-50BC-46D0-94C7-7406F7962EF8}">
      <dgm:prSet/>
      <dgm:spPr/>
      <dgm:t>
        <a:bodyPr/>
        <a:lstStyle/>
        <a:p>
          <a:endParaRPr lang="en-US" sz="1100"/>
        </a:p>
      </dgm:t>
    </dgm:pt>
    <dgm:pt modelId="{DE4A975F-F8E3-4081-BD61-653329DFA6B3}" type="sibTrans" cxnId="{CE08478E-50BC-46D0-94C7-7406F7962EF8}">
      <dgm:prSet/>
      <dgm:spPr/>
      <dgm:t>
        <a:bodyPr/>
        <a:lstStyle/>
        <a:p>
          <a:endParaRPr lang="en-US" sz="1100"/>
        </a:p>
      </dgm:t>
    </dgm:pt>
    <dgm:pt modelId="{2B79BF2F-8C40-4FF7-A2C6-E3441D254499}">
      <dgm:prSet phldrT="[Text]" custT="1"/>
      <dgm:spPr/>
      <dgm:t>
        <a:bodyPr/>
        <a:lstStyle/>
        <a:p>
          <a:r>
            <a:rPr lang="en-US" sz="1000" dirty="0"/>
            <a:t>BATCH NCR EDITS</a:t>
          </a:r>
        </a:p>
      </dgm:t>
    </dgm:pt>
    <dgm:pt modelId="{4720B151-C520-4982-8507-AF430017B527}" type="parTrans" cxnId="{6BC384D2-24B5-4BEE-9CEE-FFC31D77DDBB}">
      <dgm:prSet/>
      <dgm:spPr/>
      <dgm:t>
        <a:bodyPr/>
        <a:lstStyle/>
        <a:p>
          <a:endParaRPr lang="en-US" sz="1100"/>
        </a:p>
      </dgm:t>
    </dgm:pt>
    <dgm:pt modelId="{54AE2FFB-E606-4122-8915-4D66DFF8E622}" type="sibTrans" cxnId="{6BC384D2-24B5-4BEE-9CEE-FFC31D77DDBB}">
      <dgm:prSet/>
      <dgm:spPr/>
      <dgm:t>
        <a:bodyPr/>
        <a:lstStyle/>
        <a:p>
          <a:endParaRPr lang="en-US" sz="1100"/>
        </a:p>
      </dgm:t>
    </dgm:pt>
    <dgm:pt modelId="{2EF8E821-5587-4185-8EBE-4D00A48E0D62}">
      <dgm:prSet phldrT="[Text]" custT="1"/>
      <dgm:spPr/>
      <dgm:t>
        <a:bodyPr/>
        <a:lstStyle/>
        <a:p>
          <a:r>
            <a:rPr lang="en-US" sz="1000" dirty="0"/>
            <a:t>BATCH TRAVELER CLOSING</a:t>
          </a:r>
        </a:p>
      </dgm:t>
    </dgm:pt>
    <dgm:pt modelId="{3C4CF31F-5124-4BE0-9EFF-9728907FFD05}" type="parTrans" cxnId="{1E483F39-315C-47F7-B7D1-BB8AD643A201}">
      <dgm:prSet/>
      <dgm:spPr/>
      <dgm:t>
        <a:bodyPr/>
        <a:lstStyle/>
        <a:p>
          <a:endParaRPr lang="en-US" sz="1100"/>
        </a:p>
      </dgm:t>
    </dgm:pt>
    <dgm:pt modelId="{25D8954E-1A48-4AD8-86AB-89AFE9A2ABD6}" type="sibTrans" cxnId="{1E483F39-315C-47F7-B7D1-BB8AD643A201}">
      <dgm:prSet/>
      <dgm:spPr/>
      <dgm:t>
        <a:bodyPr/>
        <a:lstStyle/>
        <a:p>
          <a:endParaRPr lang="en-US" sz="1100"/>
        </a:p>
      </dgm:t>
    </dgm:pt>
    <dgm:pt modelId="{CD818234-63D0-4172-81D9-4BF8E10EE232}">
      <dgm:prSet phldrT="[Text]" custT="1"/>
      <dgm:spPr/>
      <dgm:t>
        <a:bodyPr/>
        <a:lstStyle/>
        <a:p>
          <a:r>
            <a:rPr lang="en-US" sz="1000" dirty="0"/>
            <a:t>L2PRD RI HOLDPOINTS</a:t>
          </a:r>
        </a:p>
      </dgm:t>
    </dgm:pt>
    <dgm:pt modelId="{E736EC7E-8B06-42F7-A44E-4DC160ACB3F4}" type="parTrans" cxnId="{9DED74A5-AD37-4B2A-B616-B9E5B9AB20AB}">
      <dgm:prSet/>
      <dgm:spPr/>
      <dgm:t>
        <a:bodyPr/>
        <a:lstStyle/>
        <a:p>
          <a:endParaRPr lang="en-US" sz="1100"/>
        </a:p>
      </dgm:t>
    </dgm:pt>
    <dgm:pt modelId="{B7464A10-6B3A-4681-9417-DC2F39F37200}" type="sibTrans" cxnId="{9DED74A5-AD37-4B2A-B616-B9E5B9AB20AB}">
      <dgm:prSet/>
      <dgm:spPr/>
      <dgm:t>
        <a:bodyPr/>
        <a:lstStyle/>
        <a:p>
          <a:endParaRPr lang="en-US" sz="1100"/>
        </a:p>
      </dgm:t>
    </dgm:pt>
    <dgm:pt modelId="{764BA3AE-FB65-4E17-92A9-C0B30C090D45}">
      <dgm:prSet phldrT="[Text]" custT="1"/>
      <dgm:spPr/>
      <dgm:t>
        <a:bodyPr/>
        <a:lstStyle/>
        <a:p>
          <a:r>
            <a:rPr lang="en-US" sz="1000" dirty="0"/>
            <a:t>L2PRD EZ HOLDPOINT</a:t>
          </a:r>
        </a:p>
      </dgm:t>
    </dgm:pt>
    <dgm:pt modelId="{5301694C-82B8-4F2B-9904-24B6E1ED166C}" type="parTrans" cxnId="{DD82927A-548B-4E66-AAD9-19F472AE51AB}">
      <dgm:prSet/>
      <dgm:spPr/>
      <dgm:t>
        <a:bodyPr/>
        <a:lstStyle/>
        <a:p>
          <a:endParaRPr lang="en-US" sz="1100"/>
        </a:p>
      </dgm:t>
    </dgm:pt>
    <dgm:pt modelId="{015D1AFA-1E43-4EB4-B489-09AC28CEC292}" type="sibTrans" cxnId="{DD82927A-548B-4E66-AAD9-19F472AE51AB}">
      <dgm:prSet/>
      <dgm:spPr/>
      <dgm:t>
        <a:bodyPr/>
        <a:lstStyle/>
        <a:p>
          <a:endParaRPr lang="en-US" sz="1100"/>
        </a:p>
      </dgm:t>
    </dgm:pt>
    <dgm:pt modelId="{45730E9B-5854-45B1-BDBA-14BBADA41EBF}">
      <dgm:prSet phldrT="[Text]" custT="1"/>
      <dgm:spPr/>
      <dgm:t>
        <a:bodyPr/>
        <a:lstStyle/>
        <a:p>
          <a:r>
            <a:rPr lang="en-US" sz="1000" dirty="0"/>
            <a:t>SNSPPU RI HOLDPOINTS</a:t>
          </a:r>
        </a:p>
      </dgm:t>
    </dgm:pt>
    <dgm:pt modelId="{D1A51794-8FD5-4022-B877-E1FD5E250C8C}" type="parTrans" cxnId="{05C02986-539F-4777-BECE-D8C344E580BE}">
      <dgm:prSet/>
      <dgm:spPr/>
      <dgm:t>
        <a:bodyPr/>
        <a:lstStyle/>
        <a:p>
          <a:endParaRPr lang="en-US" sz="1100"/>
        </a:p>
      </dgm:t>
    </dgm:pt>
    <dgm:pt modelId="{9AED656F-75BE-487F-9173-1E3D65FE3FB0}" type="sibTrans" cxnId="{05C02986-539F-4777-BECE-D8C344E580BE}">
      <dgm:prSet/>
      <dgm:spPr/>
      <dgm:t>
        <a:bodyPr/>
        <a:lstStyle/>
        <a:p>
          <a:endParaRPr lang="en-US" sz="1100"/>
        </a:p>
      </dgm:t>
    </dgm:pt>
    <dgm:pt modelId="{FCBF27FC-E53D-4EF3-B03F-C3E0C253476A}">
      <dgm:prSet phldrT="[Text]" custT="1"/>
      <dgm:spPr/>
      <dgm:t>
        <a:bodyPr/>
        <a:lstStyle/>
        <a:p>
          <a:r>
            <a:rPr lang="en-US" sz="1000" dirty="0"/>
            <a:t>RETRIEVE ALL FILES</a:t>
          </a:r>
        </a:p>
      </dgm:t>
    </dgm:pt>
    <dgm:pt modelId="{068802AE-79D2-4DD9-9396-12BE1EA57A99}" type="parTrans" cxnId="{1E487813-E532-4351-962F-C9711433877B}">
      <dgm:prSet/>
      <dgm:spPr/>
      <dgm:t>
        <a:bodyPr/>
        <a:lstStyle/>
        <a:p>
          <a:endParaRPr lang="en-US" sz="1100"/>
        </a:p>
      </dgm:t>
    </dgm:pt>
    <dgm:pt modelId="{FEB8ED0B-9DE4-420E-BADA-5FD4AEE201E8}" type="sibTrans" cxnId="{1E487813-E532-4351-962F-C9711433877B}">
      <dgm:prSet/>
      <dgm:spPr/>
      <dgm:t>
        <a:bodyPr/>
        <a:lstStyle/>
        <a:p>
          <a:endParaRPr lang="en-US" sz="1100"/>
        </a:p>
      </dgm:t>
    </dgm:pt>
    <dgm:pt modelId="{3F0F8FBE-2B88-4A19-AD1A-B8A00B1EBD66}">
      <dgm:prSet phldrT="[Text]" custT="1"/>
      <dgm:spPr/>
      <dgm:t>
        <a:bodyPr/>
        <a:lstStyle/>
        <a:p>
          <a:r>
            <a:rPr lang="en-US" sz="1100" dirty="0"/>
            <a:t>L2HE</a:t>
          </a:r>
        </a:p>
      </dgm:t>
    </dgm:pt>
    <dgm:pt modelId="{ACA332F7-5FAF-4CEE-B022-EBBC49EB8D43}" type="parTrans" cxnId="{CDC5A663-CBAF-41F6-9CAD-D5A3E17B2447}">
      <dgm:prSet/>
      <dgm:spPr/>
      <dgm:t>
        <a:bodyPr/>
        <a:lstStyle/>
        <a:p>
          <a:endParaRPr lang="en-US" sz="1100"/>
        </a:p>
      </dgm:t>
    </dgm:pt>
    <dgm:pt modelId="{9D603F80-092B-4D42-92F9-B877C212C042}" type="sibTrans" cxnId="{CDC5A663-CBAF-41F6-9CAD-D5A3E17B2447}">
      <dgm:prSet/>
      <dgm:spPr/>
      <dgm:t>
        <a:bodyPr/>
        <a:lstStyle/>
        <a:p>
          <a:endParaRPr lang="en-US" sz="1100"/>
        </a:p>
      </dgm:t>
    </dgm:pt>
    <dgm:pt modelId="{E571F988-79A2-4852-878C-E39BBC5A09BE}">
      <dgm:prSet phldrT="[Text]" custT="1"/>
      <dgm:spPr/>
      <dgm:t>
        <a:bodyPr/>
        <a:lstStyle/>
        <a:p>
          <a:r>
            <a:rPr lang="en-US" sz="1100" dirty="0"/>
            <a:t>NB3SN</a:t>
          </a:r>
        </a:p>
      </dgm:t>
    </dgm:pt>
    <dgm:pt modelId="{F83A108B-006F-4FF7-BAE5-B28F788E8FCD}" type="parTrans" cxnId="{3E9AE333-8BF6-4AC9-BF16-C52555FD69D2}">
      <dgm:prSet/>
      <dgm:spPr/>
      <dgm:t>
        <a:bodyPr/>
        <a:lstStyle/>
        <a:p>
          <a:endParaRPr lang="en-US" sz="1100"/>
        </a:p>
      </dgm:t>
    </dgm:pt>
    <dgm:pt modelId="{E79B8AE6-C88E-46D1-B84F-270654CFEDDD}" type="sibTrans" cxnId="{3E9AE333-8BF6-4AC9-BF16-C52555FD69D2}">
      <dgm:prSet/>
      <dgm:spPr/>
      <dgm:t>
        <a:bodyPr/>
        <a:lstStyle/>
        <a:p>
          <a:endParaRPr lang="en-US" sz="1100"/>
        </a:p>
      </dgm:t>
    </dgm:pt>
    <dgm:pt modelId="{A086941A-3C49-4CDC-B8B1-6EB1C0CBB127}">
      <dgm:prSet phldrT="[Text]" custT="1"/>
      <dgm:spPr/>
      <dgm:t>
        <a:bodyPr/>
        <a:lstStyle/>
        <a:p>
          <a:r>
            <a:rPr lang="en-US" sz="1100" dirty="0"/>
            <a:t>SNSPPU</a:t>
          </a:r>
        </a:p>
      </dgm:t>
    </dgm:pt>
    <dgm:pt modelId="{3A65CF75-755B-4B70-875F-CAACF5609BF7}" type="parTrans" cxnId="{6EE77A53-A9A9-4A55-A91C-40A8DF127690}">
      <dgm:prSet/>
      <dgm:spPr/>
      <dgm:t>
        <a:bodyPr/>
        <a:lstStyle/>
        <a:p>
          <a:endParaRPr lang="en-US" sz="1100"/>
        </a:p>
      </dgm:t>
    </dgm:pt>
    <dgm:pt modelId="{0636F993-7994-4C4F-9B7E-6E35650408F8}" type="sibTrans" cxnId="{6EE77A53-A9A9-4A55-A91C-40A8DF127690}">
      <dgm:prSet/>
      <dgm:spPr/>
      <dgm:t>
        <a:bodyPr/>
        <a:lstStyle/>
        <a:p>
          <a:endParaRPr lang="en-US" sz="1100"/>
        </a:p>
      </dgm:t>
    </dgm:pt>
    <dgm:pt modelId="{2D504879-8669-40CF-B32F-C8EF88F236D2}">
      <dgm:prSet phldrT="[Text]" custT="1"/>
      <dgm:spPr>
        <a:solidFill>
          <a:schemeClr val="tx1">
            <a:alpha val="90000"/>
          </a:schemeClr>
        </a:solidFill>
      </dgm:spPr>
      <dgm:t>
        <a:bodyPr/>
        <a:lstStyle/>
        <a:p>
          <a:r>
            <a:rPr lang="en-US" sz="1100" dirty="0"/>
            <a:t>STP</a:t>
          </a:r>
        </a:p>
      </dgm:t>
    </dgm:pt>
    <dgm:pt modelId="{854E0E71-5A5B-4C3D-9CE3-5A54A0AE68B5}" type="parTrans" cxnId="{E24F1864-1EA3-4378-B8D7-58AEC5C3392C}">
      <dgm:prSet/>
      <dgm:spPr/>
      <dgm:t>
        <a:bodyPr/>
        <a:lstStyle/>
        <a:p>
          <a:endParaRPr lang="en-US" sz="1100"/>
        </a:p>
      </dgm:t>
    </dgm:pt>
    <dgm:pt modelId="{A46AEB42-A003-4351-B8E4-7F2B13174840}" type="sibTrans" cxnId="{E24F1864-1EA3-4378-B8D7-58AEC5C3392C}">
      <dgm:prSet/>
      <dgm:spPr/>
      <dgm:t>
        <a:bodyPr/>
        <a:lstStyle/>
        <a:p>
          <a:endParaRPr lang="en-US" sz="1100"/>
        </a:p>
      </dgm:t>
    </dgm:pt>
    <dgm:pt modelId="{3FE2C36C-C7CB-454C-8485-53CA3D6FE38B}">
      <dgm:prSet phldrT="[Text]" custT="1"/>
      <dgm:spPr/>
      <dgm:t>
        <a:bodyPr/>
        <a:lstStyle/>
        <a:p>
          <a:r>
            <a:rPr lang="en-US" sz="1100"/>
            <a:t>C100R</a:t>
          </a:r>
          <a:endParaRPr lang="en-US" sz="1100" dirty="0"/>
        </a:p>
      </dgm:t>
    </dgm:pt>
    <dgm:pt modelId="{5D7E7020-0227-42B5-B804-244834A68E4D}" type="parTrans" cxnId="{B7FCFA96-3227-4B12-BE81-86E8C7DF7D9B}">
      <dgm:prSet/>
      <dgm:spPr/>
      <dgm:t>
        <a:bodyPr/>
        <a:lstStyle/>
        <a:p>
          <a:endParaRPr lang="en-US" sz="1100"/>
        </a:p>
      </dgm:t>
    </dgm:pt>
    <dgm:pt modelId="{5E47FA27-D69E-4D4E-9226-E8B30987C248}" type="sibTrans" cxnId="{B7FCFA96-3227-4B12-BE81-86E8C7DF7D9B}">
      <dgm:prSet/>
      <dgm:spPr/>
      <dgm:t>
        <a:bodyPr/>
        <a:lstStyle/>
        <a:p>
          <a:endParaRPr lang="en-US" sz="1100"/>
        </a:p>
      </dgm:t>
    </dgm:pt>
    <dgm:pt modelId="{C6C274BD-840E-4268-8611-2846048A387A}">
      <dgm:prSet phldrT="[Text]" custT="1"/>
      <dgm:spPr/>
      <dgm:t>
        <a:bodyPr/>
        <a:lstStyle/>
        <a:p>
          <a:r>
            <a:rPr lang="en-US" sz="1100" dirty="0"/>
            <a:t>ER5C (future)</a:t>
          </a:r>
        </a:p>
      </dgm:t>
    </dgm:pt>
    <dgm:pt modelId="{C6AC3607-3048-43BA-8463-704E1F1FE989}" type="parTrans" cxnId="{31482C86-99BA-4D17-8B3F-A1521A600777}">
      <dgm:prSet/>
      <dgm:spPr/>
      <dgm:t>
        <a:bodyPr/>
        <a:lstStyle/>
        <a:p>
          <a:endParaRPr lang="en-US" sz="1100"/>
        </a:p>
      </dgm:t>
    </dgm:pt>
    <dgm:pt modelId="{BE115E79-43D2-409E-99F5-0B0692C8D1A5}" type="sibTrans" cxnId="{31482C86-99BA-4D17-8B3F-A1521A600777}">
      <dgm:prSet/>
      <dgm:spPr/>
      <dgm:t>
        <a:bodyPr/>
        <a:lstStyle/>
        <a:p>
          <a:endParaRPr lang="en-US" sz="1100"/>
        </a:p>
      </dgm:t>
    </dgm:pt>
    <dgm:pt modelId="{143AC792-88DC-4174-954A-686A411B8C09}">
      <dgm:prSet phldrT="[Text]" custT="1"/>
      <dgm:spPr>
        <a:solidFill>
          <a:schemeClr val="accent2"/>
        </a:solidFill>
      </dgm:spPr>
      <dgm:t>
        <a:bodyPr/>
        <a:lstStyle/>
        <a:p>
          <a:r>
            <a:rPr lang="en-US" sz="1400" dirty="0"/>
            <a:t>TRAVELER TOOLS</a:t>
          </a:r>
        </a:p>
      </dgm:t>
    </dgm:pt>
    <dgm:pt modelId="{373CF471-9CD9-43D3-88D0-9CA0988015A1}" type="parTrans" cxnId="{E64B9B2F-F02A-4340-B6E9-5FC82ED64E6F}">
      <dgm:prSet/>
      <dgm:spPr/>
      <dgm:t>
        <a:bodyPr/>
        <a:lstStyle/>
        <a:p>
          <a:endParaRPr lang="en-US" sz="1100"/>
        </a:p>
      </dgm:t>
    </dgm:pt>
    <dgm:pt modelId="{E7AD6F6E-C54C-489B-BF1B-A2E17B44C2A7}" type="sibTrans" cxnId="{E64B9B2F-F02A-4340-B6E9-5FC82ED64E6F}">
      <dgm:prSet/>
      <dgm:spPr/>
      <dgm:t>
        <a:bodyPr/>
        <a:lstStyle/>
        <a:p>
          <a:endParaRPr lang="en-US" sz="1100"/>
        </a:p>
      </dgm:t>
    </dgm:pt>
    <dgm:pt modelId="{EC791A3E-B403-413C-8AC5-FFA5C91BC59B}">
      <dgm:prSet phldrT="[Text]" custT="1"/>
      <dgm:spPr/>
      <dgm:t>
        <a:bodyPr/>
        <a:lstStyle/>
        <a:p>
          <a:r>
            <a:rPr lang="en-US" sz="1100" dirty="0"/>
            <a:t>TP ACRONYMS</a:t>
          </a:r>
        </a:p>
      </dgm:t>
    </dgm:pt>
    <dgm:pt modelId="{AB39AA42-A9CF-4E22-8970-74C7C4059AEE}" type="parTrans" cxnId="{42F8638C-282B-4512-8D60-21F641AB0AAC}">
      <dgm:prSet/>
      <dgm:spPr/>
      <dgm:t>
        <a:bodyPr/>
        <a:lstStyle/>
        <a:p>
          <a:endParaRPr lang="en-US" sz="1100"/>
        </a:p>
      </dgm:t>
    </dgm:pt>
    <dgm:pt modelId="{4A9EB71A-E217-4367-9B05-1429C78FDEA1}" type="sibTrans" cxnId="{42F8638C-282B-4512-8D60-21F641AB0AAC}">
      <dgm:prSet/>
      <dgm:spPr/>
      <dgm:t>
        <a:bodyPr/>
        <a:lstStyle/>
        <a:p>
          <a:endParaRPr lang="en-US" sz="1100"/>
        </a:p>
      </dgm:t>
    </dgm:pt>
    <dgm:pt modelId="{2E9B6246-0BCA-49AD-B573-D73B380FE5BA}">
      <dgm:prSet phldrT="[Text]" custT="1"/>
      <dgm:spPr/>
      <dgm:t>
        <a:bodyPr/>
        <a:lstStyle/>
        <a:p>
          <a:r>
            <a:rPr lang="en-US" sz="1100" dirty="0"/>
            <a:t>HEADER</a:t>
          </a:r>
        </a:p>
      </dgm:t>
    </dgm:pt>
    <dgm:pt modelId="{8522502C-D25B-4662-BB56-BCA9E292BFDB}" type="parTrans" cxnId="{5E204D54-C49A-4807-8F44-99CF6ED0AF28}">
      <dgm:prSet/>
      <dgm:spPr/>
      <dgm:t>
        <a:bodyPr/>
        <a:lstStyle/>
        <a:p>
          <a:endParaRPr lang="en-US" sz="1100"/>
        </a:p>
      </dgm:t>
    </dgm:pt>
    <dgm:pt modelId="{29970FB2-B2A0-40BE-9718-4660CEC25CD3}" type="sibTrans" cxnId="{5E204D54-C49A-4807-8F44-99CF6ED0AF28}">
      <dgm:prSet/>
      <dgm:spPr/>
      <dgm:t>
        <a:bodyPr/>
        <a:lstStyle/>
        <a:p>
          <a:endParaRPr lang="en-US" sz="1100"/>
        </a:p>
      </dgm:t>
    </dgm:pt>
    <dgm:pt modelId="{35841C5C-1D35-45C0-A4AA-BBF0B97E0FE1}">
      <dgm:prSet phldrT="[Text]" custT="1"/>
      <dgm:spPr/>
      <dgm:t>
        <a:bodyPr/>
        <a:lstStyle/>
        <a:p>
          <a:r>
            <a:rPr lang="en-US" sz="1100" dirty="0"/>
            <a:t>HEADERS</a:t>
          </a:r>
        </a:p>
      </dgm:t>
    </dgm:pt>
    <dgm:pt modelId="{B79E89C8-538B-4171-B80A-396FDC007307}" type="parTrans" cxnId="{AEA862FC-9941-4DC8-9D17-EEE1BF17A3D8}">
      <dgm:prSet/>
      <dgm:spPr/>
      <dgm:t>
        <a:bodyPr/>
        <a:lstStyle/>
        <a:p>
          <a:endParaRPr lang="en-US" sz="1100"/>
        </a:p>
      </dgm:t>
    </dgm:pt>
    <dgm:pt modelId="{7E5A55CE-E1DA-4AD4-8308-CEC066F6F28D}" type="sibTrans" cxnId="{AEA862FC-9941-4DC8-9D17-EEE1BF17A3D8}">
      <dgm:prSet/>
      <dgm:spPr/>
      <dgm:t>
        <a:bodyPr/>
        <a:lstStyle/>
        <a:p>
          <a:endParaRPr lang="en-US" sz="1100"/>
        </a:p>
      </dgm:t>
    </dgm:pt>
    <dgm:pt modelId="{3B852435-F411-48E9-BCC7-154932F39025}">
      <dgm:prSet phldrT="[Text]" custT="1"/>
      <dgm:spPr/>
      <dgm:t>
        <a:bodyPr/>
        <a:lstStyle/>
        <a:p>
          <a:r>
            <a:rPr lang="en-US" sz="1100" dirty="0"/>
            <a:t>CONFIGS</a:t>
          </a:r>
        </a:p>
      </dgm:t>
    </dgm:pt>
    <dgm:pt modelId="{5F1A0F20-63F6-42DE-BCD4-BE1CE16C066D}" type="parTrans" cxnId="{E3E98DB7-596D-411A-9002-9A2A59222BB5}">
      <dgm:prSet/>
      <dgm:spPr/>
      <dgm:t>
        <a:bodyPr/>
        <a:lstStyle/>
        <a:p>
          <a:endParaRPr lang="en-US" sz="1100"/>
        </a:p>
      </dgm:t>
    </dgm:pt>
    <dgm:pt modelId="{14100852-9B60-4721-A4EE-15DB09DFA6DD}" type="sibTrans" cxnId="{E3E98DB7-596D-411A-9002-9A2A59222BB5}">
      <dgm:prSet/>
      <dgm:spPr/>
      <dgm:t>
        <a:bodyPr/>
        <a:lstStyle/>
        <a:p>
          <a:endParaRPr lang="en-US" sz="1100"/>
        </a:p>
      </dgm:t>
    </dgm:pt>
    <dgm:pt modelId="{D5166751-07AA-4C81-AD18-2202AB2D1064}">
      <dgm:prSet phldrT="[Text]" custT="1"/>
      <dgm:spPr/>
      <dgm:t>
        <a:bodyPr/>
        <a:lstStyle/>
        <a:p>
          <a:r>
            <a:rPr lang="en-US" sz="1100" dirty="0"/>
            <a:t>OWNERS</a:t>
          </a:r>
        </a:p>
      </dgm:t>
    </dgm:pt>
    <dgm:pt modelId="{8816B23C-D063-45C7-9C5F-A954C9757FF1}" type="parTrans" cxnId="{99DB8B0D-E813-4E01-9E10-958BB085D1D6}">
      <dgm:prSet/>
      <dgm:spPr/>
      <dgm:t>
        <a:bodyPr/>
        <a:lstStyle/>
        <a:p>
          <a:endParaRPr lang="en-US" sz="1100"/>
        </a:p>
      </dgm:t>
    </dgm:pt>
    <dgm:pt modelId="{9945B99F-A802-4B4E-A53B-BA4A7D556CF1}" type="sibTrans" cxnId="{99DB8B0D-E813-4E01-9E10-958BB085D1D6}">
      <dgm:prSet/>
      <dgm:spPr/>
      <dgm:t>
        <a:bodyPr/>
        <a:lstStyle/>
        <a:p>
          <a:endParaRPr lang="en-US" sz="1100"/>
        </a:p>
      </dgm:t>
    </dgm:pt>
    <dgm:pt modelId="{9F40226A-08A1-4C94-97FC-EEA9B7ABCC10}">
      <dgm:prSet phldrT="[Text]" custT="1"/>
      <dgm:spPr/>
      <dgm:t>
        <a:bodyPr/>
        <a:lstStyle/>
        <a:p>
          <a:r>
            <a:rPr lang="en-US" sz="1100" dirty="0"/>
            <a:t>NCR NAMES</a:t>
          </a:r>
        </a:p>
      </dgm:t>
    </dgm:pt>
    <dgm:pt modelId="{8833C4FD-8C6A-4C3C-8D37-FF85DCB41723}" type="parTrans" cxnId="{D4C19953-0536-4C64-B211-98C9A25BB594}">
      <dgm:prSet/>
      <dgm:spPr/>
      <dgm:t>
        <a:bodyPr/>
        <a:lstStyle/>
        <a:p>
          <a:endParaRPr lang="en-US" sz="1100"/>
        </a:p>
      </dgm:t>
    </dgm:pt>
    <dgm:pt modelId="{E9C1EED3-9338-4930-AC62-FF53C245B8FF}" type="sibTrans" cxnId="{D4C19953-0536-4C64-B211-98C9A25BB594}">
      <dgm:prSet/>
      <dgm:spPr/>
      <dgm:t>
        <a:bodyPr/>
        <a:lstStyle/>
        <a:p>
          <a:endParaRPr lang="en-US" sz="1100"/>
        </a:p>
      </dgm:t>
    </dgm:pt>
    <dgm:pt modelId="{1FCB764E-6471-42E9-8174-C40ADB9A5BB1}">
      <dgm:prSet phldrT="[Text]" custT="1"/>
      <dgm:spPr/>
      <dgm:t>
        <a:bodyPr/>
        <a:lstStyle/>
        <a:p>
          <a:r>
            <a:rPr lang="en-US" sz="1100" dirty="0"/>
            <a:t>NCR NAMES by </a:t>
          </a:r>
          <a:r>
            <a:rPr lang="en-US" sz="1100" dirty="0" err="1"/>
            <a:t>Trav</a:t>
          </a:r>
          <a:endParaRPr lang="en-US" sz="1100" dirty="0"/>
        </a:p>
      </dgm:t>
    </dgm:pt>
    <dgm:pt modelId="{94B91DB9-6A46-4CBB-AD0D-5B6B744A979A}" type="parTrans" cxnId="{B69D7199-6355-4540-9CA4-F79952A93794}">
      <dgm:prSet/>
      <dgm:spPr/>
      <dgm:t>
        <a:bodyPr/>
        <a:lstStyle/>
        <a:p>
          <a:endParaRPr lang="en-US" sz="1100"/>
        </a:p>
      </dgm:t>
    </dgm:pt>
    <dgm:pt modelId="{ADBAAC1D-8D56-4119-919B-5150849C6AA4}" type="sibTrans" cxnId="{B69D7199-6355-4540-9CA4-F79952A93794}">
      <dgm:prSet/>
      <dgm:spPr/>
      <dgm:t>
        <a:bodyPr/>
        <a:lstStyle/>
        <a:p>
          <a:endParaRPr lang="en-US" sz="1100"/>
        </a:p>
      </dgm:t>
    </dgm:pt>
    <dgm:pt modelId="{90CC57DC-EDE8-490E-B47F-E1260D92EBE0}">
      <dgm:prSet phldrT="[Text]" custT="1"/>
      <dgm:spPr/>
      <dgm:t>
        <a:bodyPr/>
        <a:lstStyle/>
        <a:p>
          <a:r>
            <a:rPr lang="en-US" sz="1100" dirty="0"/>
            <a:t>D3 NAMES</a:t>
          </a:r>
        </a:p>
      </dgm:t>
    </dgm:pt>
    <dgm:pt modelId="{9C639295-D138-4514-9773-AADB32E0FD52}" type="parTrans" cxnId="{DA741D6A-CE02-434F-A6FF-D9A452D3C361}">
      <dgm:prSet/>
      <dgm:spPr/>
      <dgm:t>
        <a:bodyPr/>
        <a:lstStyle/>
        <a:p>
          <a:endParaRPr lang="en-US" sz="1100"/>
        </a:p>
      </dgm:t>
    </dgm:pt>
    <dgm:pt modelId="{3A5FB7D4-DB76-4FCB-8AFC-0F65721E9F8C}" type="sibTrans" cxnId="{DA741D6A-CE02-434F-A6FF-D9A452D3C361}">
      <dgm:prSet/>
      <dgm:spPr/>
      <dgm:t>
        <a:bodyPr/>
        <a:lstStyle/>
        <a:p>
          <a:endParaRPr lang="en-US" sz="1100"/>
        </a:p>
      </dgm:t>
    </dgm:pt>
    <dgm:pt modelId="{5A1EA031-E433-4AB1-86C2-335D40DCCDE1}">
      <dgm:prSet phldrT="[Text]" custT="1"/>
      <dgm:spPr/>
      <dgm:t>
        <a:bodyPr/>
        <a:lstStyle/>
        <a:p>
          <a:r>
            <a:rPr lang="en-US" sz="1100" dirty="0"/>
            <a:t>SN LIST</a:t>
          </a:r>
        </a:p>
      </dgm:t>
    </dgm:pt>
    <dgm:pt modelId="{B9FB0340-3B81-48FE-AE28-B677C616C245}" type="parTrans" cxnId="{D8DB0F47-DCFB-4870-9C3B-2B07233C0C39}">
      <dgm:prSet/>
      <dgm:spPr/>
      <dgm:t>
        <a:bodyPr/>
        <a:lstStyle/>
        <a:p>
          <a:endParaRPr lang="en-US" sz="1100"/>
        </a:p>
      </dgm:t>
    </dgm:pt>
    <dgm:pt modelId="{6F4A3C14-E162-4EBB-8859-B2D8C3C7490B}" type="sibTrans" cxnId="{D8DB0F47-DCFB-4870-9C3B-2B07233C0C39}">
      <dgm:prSet/>
      <dgm:spPr/>
      <dgm:t>
        <a:bodyPr/>
        <a:lstStyle/>
        <a:p>
          <a:endParaRPr lang="en-US" sz="1100"/>
        </a:p>
      </dgm:t>
    </dgm:pt>
    <dgm:pt modelId="{7068EFDF-CD2E-46A2-AD1C-C8E28FFE71F9}">
      <dgm:prSet phldrT="[Text]" custT="1"/>
      <dgm:spPr/>
      <dgm:t>
        <a:bodyPr/>
        <a:lstStyle/>
        <a:p>
          <a:r>
            <a:rPr lang="en-US" sz="1100" dirty="0"/>
            <a:t>USER LIST</a:t>
          </a:r>
        </a:p>
      </dgm:t>
    </dgm:pt>
    <dgm:pt modelId="{1BBDB97B-C7E3-4148-A9BE-1F9642AEC11B}" type="parTrans" cxnId="{F8D9615E-651D-4AEF-8B64-DF7464ED5916}">
      <dgm:prSet/>
      <dgm:spPr/>
      <dgm:t>
        <a:bodyPr/>
        <a:lstStyle/>
        <a:p>
          <a:endParaRPr lang="en-US" sz="1100"/>
        </a:p>
      </dgm:t>
    </dgm:pt>
    <dgm:pt modelId="{52893181-2D9A-4A3C-9D45-C52CF9378F17}" type="sibTrans" cxnId="{F8D9615E-651D-4AEF-8B64-DF7464ED5916}">
      <dgm:prSet/>
      <dgm:spPr/>
      <dgm:t>
        <a:bodyPr/>
        <a:lstStyle/>
        <a:p>
          <a:endParaRPr lang="en-US" sz="1100"/>
        </a:p>
      </dgm:t>
    </dgm:pt>
    <dgm:pt modelId="{0B5BC4FE-E82D-469B-892F-F5362E96C884}">
      <dgm:prSet phldrT="[Text]" custT="1"/>
      <dgm:spPr/>
      <dgm:t>
        <a:bodyPr/>
        <a:lstStyle/>
        <a:p>
          <a:r>
            <a:rPr lang="en-US" sz="1100" dirty="0"/>
            <a:t>VAR NAMES</a:t>
          </a:r>
        </a:p>
      </dgm:t>
    </dgm:pt>
    <dgm:pt modelId="{2032AA51-38C5-4555-91CB-1A0EAFA0BE59}" type="parTrans" cxnId="{E0255A9F-F0D7-4747-B22A-98958D0E8216}">
      <dgm:prSet/>
      <dgm:spPr/>
      <dgm:t>
        <a:bodyPr/>
        <a:lstStyle/>
        <a:p>
          <a:endParaRPr lang="en-US" sz="1100"/>
        </a:p>
      </dgm:t>
    </dgm:pt>
    <dgm:pt modelId="{842641E2-9BBB-43D8-BA29-2EB50C68B0FD}" type="sibTrans" cxnId="{E0255A9F-F0D7-4747-B22A-98958D0E8216}">
      <dgm:prSet/>
      <dgm:spPr/>
      <dgm:t>
        <a:bodyPr/>
        <a:lstStyle/>
        <a:p>
          <a:endParaRPr lang="en-US" sz="1100"/>
        </a:p>
      </dgm:t>
    </dgm:pt>
    <dgm:pt modelId="{E2FEB2BA-F3E9-4076-B6A7-52AFC937DDB9}">
      <dgm:prSet phldrT="[Text]" custT="1"/>
      <dgm:spPr/>
      <dgm:t>
        <a:bodyPr/>
        <a:lstStyle/>
        <a:p>
          <a:r>
            <a:rPr lang="en-US" sz="1100" dirty="0"/>
            <a:t>SN VAR NAMES</a:t>
          </a:r>
        </a:p>
      </dgm:t>
    </dgm:pt>
    <dgm:pt modelId="{ADA0C983-987C-4A60-B386-36D6BE6769AC}" type="parTrans" cxnId="{CB979D18-5FF5-4175-8E6F-F2613AA3E3A5}">
      <dgm:prSet/>
      <dgm:spPr/>
      <dgm:t>
        <a:bodyPr/>
        <a:lstStyle/>
        <a:p>
          <a:endParaRPr lang="en-US" sz="1100"/>
        </a:p>
      </dgm:t>
    </dgm:pt>
    <dgm:pt modelId="{FBF74162-CED7-460A-8A1B-3CE8FA3687BC}" type="sibTrans" cxnId="{CB979D18-5FF5-4175-8E6F-F2613AA3E3A5}">
      <dgm:prSet/>
      <dgm:spPr/>
      <dgm:t>
        <a:bodyPr/>
        <a:lstStyle/>
        <a:p>
          <a:endParaRPr lang="en-US" sz="1100"/>
        </a:p>
      </dgm:t>
    </dgm:pt>
    <dgm:pt modelId="{53E7FD3B-151A-4B53-9B4E-C122B1E022A4}">
      <dgm:prSet phldrT="[Text]" custT="1"/>
      <dgm:spPr/>
      <dgm:t>
        <a:bodyPr/>
        <a:lstStyle/>
        <a:p>
          <a:r>
            <a:rPr lang="en-US" sz="1100" dirty="0"/>
            <a:t>PROJECT WCA</a:t>
          </a:r>
        </a:p>
      </dgm:t>
    </dgm:pt>
    <dgm:pt modelId="{14B025FF-F415-4A94-A23C-7131A4E45ABB}" type="parTrans" cxnId="{7A8BA63D-1347-476C-B1C2-51E4609FFE65}">
      <dgm:prSet/>
      <dgm:spPr/>
      <dgm:t>
        <a:bodyPr/>
        <a:lstStyle/>
        <a:p>
          <a:endParaRPr lang="en-US" sz="1100"/>
        </a:p>
      </dgm:t>
    </dgm:pt>
    <dgm:pt modelId="{31F00EE2-8E88-41D5-897B-D6EC258361FD}" type="sibTrans" cxnId="{7A8BA63D-1347-476C-B1C2-51E4609FFE65}">
      <dgm:prSet/>
      <dgm:spPr/>
      <dgm:t>
        <a:bodyPr/>
        <a:lstStyle/>
        <a:p>
          <a:endParaRPr lang="en-US" sz="1100"/>
        </a:p>
      </dgm:t>
    </dgm:pt>
    <dgm:pt modelId="{63B18222-61F5-484F-A19D-240EA41C058D}">
      <dgm:prSet phldrT="[Text]"/>
      <dgm:spPr/>
      <dgm:t>
        <a:bodyPr/>
        <a:lstStyle/>
        <a:p>
          <a:r>
            <a:rPr lang="en-US" dirty="0"/>
            <a:t>CEBAF</a:t>
          </a:r>
        </a:p>
      </dgm:t>
    </dgm:pt>
    <dgm:pt modelId="{A9334A24-2192-452E-A7D9-704A6705F8BD}" type="parTrans" cxnId="{274EC8AF-32E5-4187-B90B-25D1894609FA}">
      <dgm:prSet/>
      <dgm:spPr/>
      <dgm:t>
        <a:bodyPr/>
        <a:lstStyle/>
        <a:p>
          <a:endParaRPr lang="en-US"/>
        </a:p>
      </dgm:t>
    </dgm:pt>
    <dgm:pt modelId="{079A26CD-4A7C-479E-ADF3-CC934A03A2A5}" type="sibTrans" cxnId="{274EC8AF-32E5-4187-B90B-25D1894609FA}">
      <dgm:prSet/>
      <dgm:spPr/>
      <dgm:t>
        <a:bodyPr/>
        <a:lstStyle/>
        <a:p>
          <a:endParaRPr lang="en-US"/>
        </a:p>
      </dgm:t>
    </dgm:pt>
    <dgm:pt modelId="{EB185333-D5AB-4B0C-834F-609E985F12E8}">
      <dgm:prSet phldrT="[Text]"/>
      <dgm:spPr/>
      <dgm:t>
        <a:bodyPr/>
        <a:lstStyle/>
        <a:p>
          <a:r>
            <a:rPr lang="en-US" dirty="0"/>
            <a:t>12GeV</a:t>
          </a:r>
        </a:p>
      </dgm:t>
    </dgm:pt>
    <dgm:pt modelId="{3FC7015E-92CA-4564-99B5-5EDAC2A80F47}" type="parTrans" cxnId="{701D6B67-8323-42EE-AF2E-FA5F15B624EA}">
      <dgm:prSet/>
      <dgm:spPr/>
      <dgm:t>
        <a:bodyPr/>
        <a:lstStyle/>
        <a:p>
          <a:endParaRPr lang="en-US"/>
        </a:p>
      </dgm:t>
    </dgm:pt>
    <dgm:pt modelId="{9CB1D366-0872-432C-B921-2ABFA421D092}" type="sibTrans" cxnId="{701D6B67-8323-42EE-AF2E-FA5F15B624EA}">
      <dgm:prSet/>
      <dgm:spPr/>
      <dgm:t>
        <a:bodyPr/>
        <a:lstStyle/>
        <a:p>
          <a:endParaRPr lang="en-US"/>
        </a:p>
      </dgm:t>
    </dgm:pt>
    <dgm:pt modelId="{9581487F-766E-4B20-A642-35E5DEF15BB8}">
      <dgm:prSet phldrT="[Text]"/>
      <dgm:spPr/>
      <dgm:t>
        <a:bodyPr/>
        <a:lstStyle/>
        <a:p>
          <a:r>
            <a:rPr lang="en-US" dirty="0"/>
            <a:t>C100</a:t>
          </a:r>
        </a:p>
      </dgm:t>
    </dgm:pt>
    <dgm:pt modelId="{61DA80DB-340A-4CD5-8B3B-FE56A6632D69}" type="parTrans" cxnId="{EBDDAF5D-13F4-4F75-9481-E872D4111392}">
      <dgm:prSet/>
      <dgm:spPr/>
      <dgm:t>
        <a:bodyPr/>
        <a:lstStyle/>
        <a:p>
          <a:endParaRPr lang="en-US"/>
        </a:p>
      </dgm:t>
    </dgm:pt>
    <dgm:pt modelId="{E7A56692-E074-425A-A2C2-CC084469CC0D}" type="sibTrans" cxnId="{EBDDAF5D-13F4-4F75-9481-E872D4111392}">
      <dgm:prSet/>
      <dgm:spPr/>
      <dgm:t>
        <a:bodyPr/>
        <a:lstStyle/>
        <a:p>
          <a:endParaRPr lang="en-US"/>
        </a:p>
      </dgm:t>
    </dgm:pt>
    <dgm:pt modelId="{D79DB855-4616-44A0-A4B5-8C45629DF8AD}">
      <dgm:prSet phldrT="[Text]"/>
      <dgm:spPr/>
      <dgm:t>
        <a:bodyPr/>
        <a:lstStyle/>
        <a:p>
          <a:r>
            <a:rPr lang="en-US" dirty="0"/>
            <a:t>F100</a:t>
          </a:r>
        </a:p>
      </dgm:t>
    </dgm:pt>
    <dgm:pt modelId="{15403917-6E4D-45AE-8FB9-CEF65EEC8C1B}" type="parTrans" cxnId="{209ABF31-9B2E-4A12-B403-F72FEC72E956}">
      <dgm:prSet/>
      <dgm:spPr/>
      <dgm:t>
        <a:bodyPr/>
        <a:lstStyle/>
        <a:p>
          <a:endParaRPr lang="en-US"/>
        </a:p>
      </dgm:t>
    </dgm:pt>
    <dgm:pt modelId="{256C3477-A3E2-4F18-98C9-A049CA625B50}" type="sibTrans" cxnId="{209ABF31-9B2E-4A12-B403-F72FEC72E956}">
      <dgm:prSet/>
      <dgm:spPr/>
      <dgm:t>
        <a:bodyPr/>
        <a:lstStyle/>
        <a:p>
          <a:endParaRPr lang="en-US"/>
        </a:p>
      </dgm:t>
    </dgm:pt>
    <dgm:pt modelId="{B0369FEA-F9D6-4286-8D96-77DD06DFBD87}">
      <dgm:prSet phldrT="[Text]"/>
      <dgm:spPr/>
      <dgm:t>
        <a:bodyPr/>
        <a:lstStyle/>
        <a:p>
          <a:r>
            <a:rPr lang="en-US" dirty="0"/>
            <a:t>R100</a:t>
          </a:r>
        </a:p>
      </dgm:t>
    </dgm:pt>
    <dgm:pt modelId="{3D295BDF-4D23-4EB7-8AEB-A3AA5621352E}" type="parTrans" cxnId="{A24FDE0F-C97D-4941-8250-947F8975C4CA}">
      <dgm:prSet/>
      <dgm:spPr/>
      <dgm:t>
        <a:bodyPr/>
        <a:lstStyle/>
        <a:p>
          <a:endParaRPr lang="en-US"/>
        </a:p>
      </dgm:t>
    </dgm:pt>
    <dgm:pt modelId="{0B1941B9-CB76-4F6B-BC42-9C4A2E4AD907}" type="sibTrans" cxnId="{A24FDE0F-C97D-4941-8250-947F8975C4CA}">
      <dgm:prSet/>
      <dgm:spPr/>
      <dgm:t>
        <a:bodyPr/>
        <a:lstStyle/>
        <a:p>
          <a:endParaRPr lang="en-US"/>
        </a:p>
      </dgm:t>
    </dgm:pt>
    <dgm:pt modelId="{DCE4C63F-3D86-46DD-8D15-555FBCB4E94C}">
      <dgm:prSet phldrT="[Text]"/>
      <dgm:spPr/>
      <dgm:t>
        <a:bodyPr/>
        <a:lstStyle/>
        <a:p>
          <a:r>
            <a:rPr lang="en-US" dirty="0"/>
            <a:t>Etc.</a:t>
          </a:r>
        </a:p>
      </dgm:t>
    </dgm:pt>
    <dgm:pt modelId="{8D07EC20-7C63-4011-B42B-ABC85E23E914}" type="parTrans" cxnId="{8570695B-6349-4285-B699-101E4A3456EE}">
      <dgm:prSet/>
      <dgm:spPr/>
      <dgm:t>
        <a:bodyPr/>
        <a:lstStyle/>
        <a:p>
          <a:endParaRPr lang="en-US"/>
        </a:p>
      </dgm:t>
    </dgm:pt>
    <dgm:pt modelId="{E93CF5FD-959F-45FD-AF63-3DA50F9B3466}" type="sibTrans" cxnId="{8570695B-6349-4285-B699-101E4A3456EE}">
      <dgm:prSet/>
      <dgm:spPr/>
      <dgm:t>
        <a:bodyPr/>
        <a:lstStyle/>
        <a:p>
          <a:endParaRPr lang="en-US"/>
        </a:p>
      </dgm:t>
    </dgm:pt>
    <dgm:pt modelId="{32B33DDB-13FF-45DD-84F3-EE3929888C43}">
      <dgm:prSet phldrT="[Text]"/>
      <dgm:spPr/>
      <dgm:t>
        <a:bodyPr/>
        <a:lstStyle/>
        <a:p>
          <a:r>
            <a:rPr lang="en-US" dirty="0"/>
            <a:t>WFO</a:t>
          </a:r>
        </a:p>
      </dgm:t>
    </dgm:pt>
    <dgm:pt modelId="{F1AAD2D2-FBDA-4BA1-A2A4-EB12ED97D87F}" type="parTrans" cxnId="{A612FC6A-C17D-4D4A-8189-F9783CCA21D5}">
      <dgm:prSet/>
      <dgm:spPr/>
      <dgm:t>
        <a:bodyPr/>
        <a:lstStyle/>
        <a:p>
          <a:endParaRPr lang="en-US"/>
        </a:p>
      </dgm:t>
    </dgm:pt>
    <dgm:pt modelId="{F3D3B116-39B3-4FB5-8519-853EAB061A65}" type="sibTrans" cxnId="{A612FC6A-C17D-4D4A-8189-F9783CCA21D5}">
      <dgm:prSet/>
      <dgm:spPr/>
      <dgm:t>
        <a:bodyPr/>
        <a:lstStyle/>
        <a:p>
          <a:endParaRPr lang="en-US"/>
        </a:p>
      </dgm:t>
    </dgm:pt>
    <dgm:pt modelId="{77F04BF7-93C1-4D26-828F-86EC2F9ADB2C}">
      <dgm:prSet phldrT="[Text]"/>
      <dgm:spPr/>
      <dgm:t>
        <a:bodyPr/>
        <a:lstStyle/>
        <a:p>
          <a:r>
            <a:rPr lang="en-US" dirty="0"/>
            <a:t>BES</a:t>
          </a:r>
        </a:p>
      </dgm:t>
    </dgm:pt>
    <dgm:pt modelId="{638C55EA-C06F-42DE-9632-734C2F4258A9}" type="parTrans" cxnId="{D2E97B4A-2B48-47B6-AD27-F32FCCACB174}">
      <dgm:prSet/>
      <dgm:spPr/>
      <dgm:t>
        <a:bodyPr/>
        <a:lstStyle/>
        <a:p>
          <a:endParaRPr lang="en-US"/>
        </a:p>
      </dgm:t>
    </dgm:pt>
    <dgm:pt modelId="{069A9C9D-F672-432E-83A2-DAF3D14E1F84}" type="sibTrans" cxnId="{D2E97B4A-2B48-47B6-AD27-F32FCCACB174}">
      <dgm:prSet/>
      <dgm:spPr/>
      <dgm:t>
        <a:bodyPr/>
        <a:lstStyle/>
        <a:p>
          <a:endParaRPr lang="en-US"/>
        </a:p>
      </dgm:t>
    </dgm:pt>
    <dgm:pt modelId="{45A2EE8A-EA40-4FC0-AF2C-EC1B214DCBEE}">
      <dgm:prSet phldrT="[Text]"/>
      <dgm:spPr/>
      <dgm:t>
        <a:bodyPr/>
        <a:lstStyle/>
        <a:p>
          <a:r>
            <a:rPr lang="en-US" dirty="0"/>
            <a:t>ILC</a:t>
          </a:r>
        </a:p>
      </dgm:t>
    </dgm:pt>
    <dgm:pt modelId="{EF65C1FC-6991-4D05-8D01-31E6C518C235}" type="parTrans" cxnId="{5B3137E2-95FC-4B5A-B744-E50ADDEBEBBE}">
      <dgm:prSet/>
      <dgm:spPr/>
      <dgm:t>
        <a:bodyPr/>
        <a:lstStyle/>
        <a:p>
          <a:endParaRPr lang="en-US"/>
        </a:p>
      </dgm:t>
    </dgm:pt>
    <dgm:pt modelId="{A3319B42-C074-49ED-B621-9FC234062351}" type="sibTrans" cxnId="{5B3137E2-95FC-4B5A-B744-E50ADDEBEBBE}">
      <dgm:prSet/>
      <dgm:spPr/>
      <dgm:t>
        <a:bodyPr/>
        <a:lstStyle/>
        <a:p>
          <a:endParaRPr lang="en-US"/>
        </a:p>
      </dgm:t>
    </dgm:pt>
    <dgm:pt modelId="{0086EB1B-3B9C-4CF5-B935-7491301281EB}">
      <dgm:prSet phldrT="[Text]"/>
      <dgm:spPr/>
      <dgm:t>
        <a:bodyPr/>
        <a:lstStyle/>
        <a:p>
          <a:r>
            <a:rPr lang="en-US" dirty="0"/>
            <a:t>L2PRD</a:t>
          </a:r>
        </a:p>
      </dgm:t>
    </dgm:pt>
    <dgm:pt modelId="{6DB51C68-EB7B-4FAA-8287-52EA81636F9D}" type="parTrans" cxnId="{327C9E00-F8E9-4AD2-86BB-26D8AEC61662}">
      <dgm:prSet/>
      <dgm:spPr/>
      <dgm:t>
        <a:bodyPr/>
        <a:lstStyle/>
        <a:p>
          <a:endParaRPr lang="en-US"/>
        </a:p>
      </dgm:t>
    </dgm:pt>
    <dgm:pt modelId="{CBD7F4B6-71F4-46CA-A681-E00B52156E31}" type="sibTrans" cxnId="{327C9E00-F8E9-4AD2-86BB-26D8AEC61662}">
      <dgm:prSet/>
      <dgm:spPr/>
      <dgm:t>
        <a:bodyPr/>
        <a:lstStyle/>
        <a:p>
          <a:endParaRPr lang="en-US"/>
        </a:p>
      </dgm:t>
    </dgm:pt>
    <dgm:pt modelId="{7C23FBBA-DFF3-471B-BBBA-B73167F82918}">
      <dgm:prSet phldrT="[Text]"/>
      <dgm:spPr/>
      <dgm:t>
        <a:bodyPr/>
        <a:lstStyle/>
        <a:p>
          <a:r>
            <a:rPr lang="en-US" dirty="0"/>
            <a:t>SNS</a:t>
          </a:r>
        </a:p>
      </dgm:t>
    </dgm:pt>
    <dgm:pt modelId="{9A5D4B96-8C33-4EA5-BBF8-D748F96582DC}" type="parTrans" cxnId="{A7FBA549-19CB-44D7-8EE0-3D2D822C448E}">
      <dgm:prSet/>
      <dgm:spPr/>
      <dgm:t>
        <a:bodyPr/>
        <a:lstStyle/>
        <a:p>
          <a:endParaRPr lang="en-US"/>
        </a:p>
      </dgm:t>
    </dgm:pt>
    <dgm:pt modelId="{7D66DE04-4809-4EE1-8017-5F6AE186C89B}" type="sibTrans" cxnId="{A7FBA549-19CB-44D7-8EE0-3D2D822C448E}">
      <dgm:prSet/>
      <dgm:spPr/>
      <dgm:t>
        <a:bodyPr/>
        <a:lstStyle/>
        <a:p>
          <a:endParaRPr lang="en-US"/>
        </a:p>
      </dgm:t>
    </dgm:pt>
    <dgm:pt modelId="{120503AF-8710-47AF-80BF-629CD6CE9ED3}">
      <dgm:prSet phldrT="[Text]"/>
      <dgm:spPr/>
      <dgm:t>
        <a:bodyPr/>
        <a:lstStyle/>
        <a:p>
          <a:r>
            <a:rPr lang="en-US" dirty="0"/>
            <a:t>Etc.</a:t>
          </a:r>
        </a:p>
      </dgm:t>
    </dgm:pt>
    <dgm:pt modelId="{6B087ACB-F479-48D4-8CA0-5DCA4335690F}" type="parTrans" cxnId="{634DE142-951F-4132-85A5-38E02605A8F6}">
      <dgm:prSet/>
      <dgm:spPr/>
      <dgm:t>
        <a:bodyPr/>
        <a:lstStyle/>
        <a:p>
          <a:endParaRPr lang="en-US"/>
        </a:p>
      </dgm:t>
    </dgm:pt>
    <dgm:pt modelId="{86629F84-3DC7-4697-90E4-0D2EDC63F9A1}" type="sibTrans" cxnId="{634DE142-951F-4132-85A5-38E02605A8F6}">
      <dgm:prSet/>
      <dgm:spPr/>
      <dgm:t>
        <a:bodyPr/>
        <a:lstStyle/>
        <a:p>
          <a:endParaRPr lang="en-US"/>
        </a:p>
      </dgm:t>
    </dgm:pt>
    <dgm:pt modelId="{34C0ACC0-696D-4700-B618-31F211C99DEA}">
      <dgm:prSet phldrT="[Text]"/>
      <dgm:spPr/>
      <dgm:t>
        <a:bodyPr/>
        <a:lstStyle/>
        <a:p>
          <a:r>
            <a:rPr lang="en-US" dirty="0"/>
            <a:t>PANS1</a:t>
          </a:r>
        </a:p>
      </dgm:t>
    </dgm:pt>
    <dgm:pt modelId="{5E73543F-1B75-42F4-B82B-77971C183D03}" type="parTrans" cxnId="{7DE12C77-1408-4540-9432-E01F93A2BFE6}">
      <dgm:prSet/>
      <dgm:spPr/>
      <dgm:t>
        <a:bodyPr/>
        <a:lstStyle/>
        <a:p>
          <a:endParaRPr lang="en-US"/>
        </a:p>
      </dgm:t>
    </dgm:pt>
    <dgm:pt modelId="{64A5E969-362B-47B7-A14C-22BCEC47D9A9}" type="sibTrans" cxnId="{7DE12C77-1408-4540-9432-E01F93A2BFE6}">
      <dgm:prSet/>
      <dgm:spPr/>
      <dgm:t>
        <a:bodyPr/>
        <a:lstStyle/>
        <a:p>
          <a:endParaRPr lang="en-US"/>
        </a:p>
      </dgm:t>
    </dgm:pt>
    <dgm:pt modelId="{6A3D28B1-6350-4351-8100-0AA1885B1E03}">
      <dgm:prSet phldrT="[Text]"/>
      <dgm:spPr/>
      <dgm:t>
        <a:bodyPr/>
        <a:lstStyle/>
        <a:p>
          <a:r>
            <a:rPr lang="en-US" dirty="0"/>
            <a:t>C50</a:t>
          </a:r>
        </a:p>
      </dgm:t>
    </dgm:pt>
    <dgm:pt modelId="{B2B07112-B33C-4BBC-AEB6-AC7DF323851C}" type="parTrans" cxnId="{45308D92-FFAF-499C-AA1E-24D279A4F70A}">
      <dgm:prSet/>
      <dgm:spPr/>
      <dgm:t>
        <a:bodyPr/>
        <a:lstStyle/>
        <a:p>
          <a:endParaRPr lang="en-US"/>
        </a:p>
      </dgm:t>
    </dgm:pt>
    <dgm:pt modelId="{F5C562E4-74C7-4413-A1C2-2CA907489BA2}" type="sibTrans" cxnId="{45308D92-FFAF-499C-AA1E-24D279A4F70A}">
      <dgm:prSet/>
      <dgm:spPr/>
      <dgm:t>
        <a:bodyPr/>
        <a:lstStyle/>
        <a:p>
          <a:endParaRPr lang="en-US"/>
        </a:p>
      </dgm:t>
    </dgm:pt>
    <dgm:pt modelId="{640451AF-C5D2-481D-BF38-DB5C545AA117}">
      <dgm:prSet phldrT="[Text]"/>
      <dgm:spPr/>
      <dgm:t>
        <a:bodyPr/>
        <a:lstStyle/>
        <a:p>
          <a:r>
            <a:rPr lang="en-US" dirty="0"/>
            <a:t>C70</a:t>
          </a:r>
        </a:p>
      </dgm:t>
    </dgm:pt>
    <dgm:pt modelId="{B61C5593-8ABE-4B04-9DD5-0D0721CBC798}" type="parTrans" cxnId="{6D790BF1-C062-4B5C-BA18-A202B2C499B6}">
      <dgm:prSet/>
      <dgm:spPr/>
      <dgm:t>
        <a:bodyPr/>
        <a:lstStyle/>
        <a:p>
          <a:endParaRPr lang="en-US"/>
        </a:p>
      </dgm:t>
    </dgm:pt>
    <dgm:pt modelId="{F2A5F6BA-0B31-41D8-AF1F-2C5B3D21454F}" type="sibTrans" cxnId="{6D790BF1-C062-4B5C-BA18-A202B2C499B6}">
      <dgm:prSet/>
      <dgm:spPr/>
      <dgm:t>
        <a:bodyPr/>
        <a:lstStyle/>
        <a:p>
          <a:endParaRPr lang="en-US"/>
        </a:p>
      </dgm:t>
    </dgm:pt>
    <dgm:pt modelId="{87B63397-AA39-4797-A01B-9A53F5F7DF76}">
      <dgm:prSet phldrT="[Text]"/>
      <dgm:spPr/>
      <dgm:t>
        <a:bodyPr/>
        <a:lstStyle/>
        <a:p>
          <a:r>
            <a:rPr lang="en-US" dirty="0"/>
            <a:t>5CELL</a:t>
          </a:r>
        </a:p>
      </dgm:t>
    </dgm:pt>
    <dgm:pt modelId="{34927DB0-65C3-4F95-B8EE-253D19B6A1F1}" type="parTrans" cxnId="{7D1C328B-3E0C-44BF-8BA2-9082856D3976}">
      <dgm:prSet/>
      <dgm:spPr/>
      <dgm:t>
        <a:bodyPr/>
        <a:lstStyle/>
        <a:p>
          <a:endParaRPr lang="en-US"/>
        </a:p>
      </dgm:t>
    </dgm:pt>
    <dgm:pt modelId="{445A8BBF-7FD2-45EA-B999-75943E950961}" type="sibTrans" cxnId="{7D1C328B-3E0C-44BF-8BA2-9082856D3976}">
      <dgm:prSet/>
      <dgm:spPr/>
      <dgm:t>
        <a:bodyPr/>
        <a:lstStyle/>
        <a:p>
          <a:endParaRPr lang="en-US"/>
        </a:p>
      </dgm:t>
    </dgm:pt>
    <dgm:pt modelId="{2C38CFBE-375C-423D-BD7F-36DEA391B9C4}">
      <dgm:prSet phldrT="[Text]"/>
      <dgm:spPr/>
      <dgm:t>
        <a:bodyPr/>
        <a:lstStyle/>
        <a:p>
          <a:r>
            <a:rPr lang="en-US" dirty="0"/>
            <a:t>Etc.</a:t>
          </a:r>
        </a:p>
      </dgm:t>
    </dgm:pt>
    <dgm:pt modelId="{E62EADF5-2574-4B0D-B065-E988C2A86EEE}" type="parTrans" cxnId="{D731E114-F39C-4DB4-9AC7-B82F79DC5C59}">
      <dgm:prSet/>
      <dgm:spPr/>
      <dgm:t>
        <a:bodyPr/>
        <a:lstStyle/>
        <a:p>
          <a:endParaRPr lang="en-US"/>
        </a:p>
      </dgm:t>
    </dgm:pt>
    <dgm:pt modelId="{002CB89A-4B57-4AF3-BFB2-F39AA3CB5988}" type="sibTrans" cxnId="{D731E114-F39C-4DB4-9AC7-B82F79DC5C59}">
      <dgm:prSet/>
      <dgm:spPr/>
      <dgm:t>
        <a:bodyPr/>
        <a:lstStyle/>
        <a:p>
          <a:endParaRPr lang="en-US"/>
        </a:p>
      </dgm:t>
    </dgm:pt>
    <dgm:pt modelId="{A82981AC-3B66-4B42-A298-3953B51AF878}" type="pres">
      <dgm:prSet presAssocID="{B8F4B51A-89C0-4DCD-8B51-CB9F72CEDA9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D4FE6BF-BFFC-4369-BD41-6283387207B8}" type="pres">
      <dgm:prSet presAssocID="{CD290AB5-AED8-4500-A919-7F91A5534898}" presName="root" presStyleCnt="0"/>
      <dgm:spPr/>
    </dgm:pt>
    <dgm:pt modelId="{BD251A49-5BB7-4A09-B21E-E47914C8CF97}" type="pres">
      <dgm:prSet presAssocID="{CD290AB5-AED8-4500-A919-7F91A5534898}" presName="rootComposite" presStyleCnt="0"/>
      <dgm:spPr/>
    </dgm:pt>
    <dgm:pt modelId="{7A0491BA-6764-4295-ABA8-044DDDEE05BB}" type="pres">
      <dgm:prSet presAssocID="{CD290AB5-AED8-4500-A919-7F91A5534898}" presName="rootText" presStyleLbl="node1" presStyleIdx="0" presStyleCnt="5" custScaleX="276450" custLinFactNeighborX="2709" custLinFactNeighborY="-1806"/>
      <dgm:spPr/>
    </dgm:pt>
    <dgm:pt modelId="{8DC0E915-731C-4FDF-8C44-EA2616C502BC}" type="pres">
      <dgm:prSet presAssocID="{CD290AB5-AED8-4500-A919-7F91A5534898}" presName="rootConnector" presStyleLbl="node1" presStyleIdx="0" presStyleCnt="5"/>
      <dgm:spPr/>
    </dgm:pt>
    <dgm:pt modelId="{40B8C22E-0A04-4973-BF84-1D13C585363F}" type="pres">
      <dgm:prSet presAssocID="{CD290AB5-AED8-4500-A919-7F91A5534898}" presName="childShape" presStyleCnt="0"/>
      <dgm:spPr/>
    </dgm:pt>
    <dgm:pt modelId="{E14B6BF2-EE8D-4CF4-9119-07A292E9D040}" type="pres">
      <dgm:prSet presAssocID="{39FEF169-726D-441E-BFDA-7EC80A38F2E2}" presName="Name13" presStyleLbl="parChTrans1D2" presStyleIdx="0" presStyleCnt="34"/>
      <dgm:spPr/>
    </dgm:pt>
    <dgm:pt modelId="{E47C9E25-4B46-4636-B9BE-AA843CB5E7D6}" type="pres">
      <dgm:prSet presAssocID="{4A605F39-187A-41A4-BDD1-E2A7DDFCD655}" presName="childText" presStyleLbl="bgAcc1" presStyleIdx="0" presStyleCnt="34" custScaleX="147723" custLinFactNeighborX="3386" custLinFactNeighborY="-1806">
        <dgm:presLayoutVars>
          <dgm:bulletEnabled val="1"/>
        </dgm:presLayoutVars>
      </dgm:prSet>
      <dgm:spPr/>
    </dgm:pt>
    <dgm:pt modelId="{02A343DA-670A-438E-9DE5-4DA5487DC4AD}" type="pres">
      <dgm:prSet presAssocID="{5D7E7020-0227-42B5-B804-244834A68E4D}" presName="Name13" presStyleLbl="parChTrans1D2" presStyleIdx="1" presStyleCnt="34"/>
      <dgm:spPr/>
    </dgm:pt>
    <dgm:pt modelId="{CA9DA937-CC1F-4BD7-8FAB-22613BF4E86C}" type="pres">
      <dgm:prSet presAssocID="{3FE2C36C-C7CB-454C-8485-53CA3D6FE38B}" presName="childText" presStyleLbl="bgAcc1" presStyleIdx="1" presStyleCnt="34" custScaleX="147723" custLinFactNeighborX="3386" custLinFactNeighborY="-1806">
        <dgm:presLayoutVars>
          <dgm:bulletEnabled val="1"/>
        </dgm:presLayoutVars>
      </dgm:prSet>
      <dgm:spPr/>
    </dgm:pt>
    <dgm:pt modelId="{3D658C99-81A8-4E8A-9892-1711D97E72EF}" type="pres">
      <dgm:prSet presAssocID="{72F41FBC-5379-4026-A089-D6EC07493888}" presName="Name13" presStyleLbl="parChTrans1D2" presStyleIdx="2" presStyleCnt="34"/>
      <dgm:spPr/>
    </dgm:pt>
    <dgm:pt modelId="{11AC12FF-E4DA-498F-AFCE-059673E1D456}" type="pres">
      <dgm:prSet presAssocID="{B112AAB7-D36A-4239-ADFF-84B8A31846FC}" presName="childText" presStyleLbl="bgAcc1" presStyleIdx="2" presStyleCnt="34" custScaleX="147723" custLinFactNeighborX="3386" custLinFactNeighborY="-1806">
        <dgm:presLayoutVars>
          <dgm:bulletEnabled val="1"/>
        </dgm:presLayoutVars>
      </dgm:prSet>
      <dgm:spPr/>
    </dgm:pt>
    <dgm:pt modelId="{7F5FF9FB-179B-4E64-B7DE-3F3E1C25E7AD}" type="pres">
      <dgm:prSet presAssocID="{A108B172-8660-46F1-856B-B4A3AD78BE86}" presName="Name13" presStyleLbl="parChTrans1D2" presStyleIdx="3" presStyleCnt="34"/>
      <dgm:spPr/>
    </dgm:pt>
    <dgm:pt modelId="{4E516C11-74E1-4C77-98EA-336419375FBC}" type="pres">
      <dgm:prSet presAssocID="{CB80DE88-DCC5-400C-BDF3-241023D526DB}" presName="childText" presStyleLbl="bgAcc1" presStyleIdx="3" presStyleCnt="34" custScaleX="147723" custLinFactNeighborX="3386" custLinFactNeighborY="-1806">
        <dgm:presLayoutVars>
          <dgm:bulletEnabled val="1"/>
        </dgm:presLayoutVars>
      </dgm:prSet>
      <dgm:spPr/>
    </dgm:pt>
    <dgm:pt modelId="{730BB674-2B76-44F7-B4D9-A9C597815B38}" type="pres">
      <dgm:prSet presAssocID="{76852616-6C62-4344-B53F-B352CF69437B}" presName="Name13" presStyleLbl="parChTrans1D2" presStyleIdx="4" presStyleCnt="34"/>
      <dgm:spPr/>
    </dgm:pt>
    <dgm:pt modelId="{DC6ED524-8060-4A9F-AD26-B5BFD444265E}" type="pres">
      <dgm:prSet presAssocID="{BBB099E6-5B92-41AF-B646-4E038B6FB9FE}" presName="childText" presStyleLbl="bgAcc1" presStyleIdx="4" presStyleCnt="34" custScaleX="147723" custLinFactNeighborX="3386" custLinFactNeighborY="-1806">
        <dgm:presLayoutVars>
          <dgm:bulletEnabled val="1"/>
        </dgm:presLayoutVars>
      </dgm:prSet>
      <dgm:spPr/>
    </dgm:pt>
    <dgm:pt modelId="{886FADE1-E423-4969-B0C9-82993181A77C}" type="pres">
      <dgm:prSet presAssocID="{ACA332F7-5FAF-4CEE-B022-EBBC49EB8D43}" presName="Name13" presStyleLbl="parChTrans1D2" presStyleIdx="5" presStyleCnt="34"/>
      <dgm:spPr/>
    </dgm:pt>
    <dgm:pt modelId="{9387E069-6E94-43B7-8B68-3C9A18EBD30A}" type="pres">
      <dgm:prSet presAssocID="{3F0F8FBE-2B88-4A19-AD1A-B8A00B1EBD66}" presName="childText" presStyleLbl="bgAcc1" presStyleIdx="5" presStyleCnt="34" custScaleX="147723" custLinFactNeighborX="3386" custLinFactNeighborY="-1806">
        <dgm:presLayoutVars>
          <dgm:bulletEnabled val="1"/>
        </dgm:presLayoutVars>
      </dgm:prSet>
      <dgm:spPr/>
    </dgm:pt>
    <dgm:pt modelId="{476671D8-6B89-4BC2-86CE-1E7557EA5F09}" type="pres">
      <dgm:prSet presAssocID="{F83A108B-006F-4FF7-BAE5-B28F788E8FCD}" presName="Name13" presStyleLbl="parChTrans1D2" presStyleIdx="6" presStyleCnt="34"/>
      <dgm:spPr/>
    </dgm:pt>
    <dgm:pt modelId="{8D3B4A25-9B21-48DF-B84B-3C2FFBCD899F}" type="pres">
      <dgm:prSet presAssocID="{E571F988-79A2-4852-878C-E39BBC5A09BE}" presName="childText" presStyleLbl="bgAcc1" presStyleIdx="6" presStyleCnt="34" custScaleX="147723" custLinFactNeighborX="3386" custLinFactNeighborY="-1806">
        <dgm:presLayoutVars>
          <dgm:bulletEnabled val="1"/>
        </dgm:presLayoutVars>
      </dgm:prSet>
      <dgm:spPr/>
    </dgm:pt>
    <dgm:pt modelId="{1EDE8575-68A2-42E5-9E18-AB689A5CB77A}" type="pres">
      <dgm:prSet presAssocID="{3A65CF75-755B-4B70-875F-CAACF5609BF7}" presName="Name13" presStyleLbl="parChTrans1D2" presStyleIdx="7" presStyleCnt="34"/>
      <dgm:spPr/>
    </dgm:pt>
    <dgm:pt modelId="{15C7070C-0142-43EC-90E1-248A1943FFBE}" type="pres">
      <dgm:prSet presAssocID="{A086941A-3C49-4CDC-B8B1-6EB1C0CBB127}" presName="childText" presStyleLbl="bgAcc1" presStyleIdx="7" presStyleCnt="34" custScaleX="147723">
        <dgm:presLayoutVars>
          <dgm:bulletEnabled val="1"/>
        </dgm:presLayoutVars>
      </dgm:prSet>
      <dgm:spPr/>
    </dgm:pt>
    <dgm:pt modelId="{451FBEC8-3186-4368-AF71-D6648FB98270}" type="pres">
      <dgm:prSet presAssocID="{4AC31E92-9CB2-4B49-9D68-C30C051DBFFA}" presName="Name13" presStyleLbl="parChTrans1D2" presStyleIdx="8" presStyleCnt="34"/>
      <dgm:spPr/>
    </dgm:pt>
    <dgm:pt modelId="{53D47C3E-1487-4BAD-B6F0-FE68A21A8602}" type="pres">
      <dgm:prSet presAssocID="{16B1DA9F-835A-41C8-AD65-B000EAF2934C}" presName="childText" presStyleLbl="bgAcc1" presStyleIdx="8" presStyleCnt="34" custScaleX="147723">
        <dgm:presLayoutVars>
          <dgm:bulletEnabled val="1"/>
        </dgm:presLayoutVars>
      </dgm:prSet>
      <dgm:spPr/>
    </dgm:pt>
    <dgm:pt modelId="{6B3831BF-353E-49B4-9CAA-C9A60A596A26}" type="pres">
      <dgm:prSet presAssocID="{C6AC3607-3048-43BA-8463-704E1F1FE989}" presName="Name13" presStyleLbl="parChTrans1D2" presStyleIdx="9" presStyleCnt="34"/>
      <dgm:spPr/>
    </dgm:pt>
    <dgm:pt modelId="{6AA4324C-25E3-4B3F-B457-D6C034556964}" type="pres">
      <dgm:prSet presAssocID="{C6C274BD-840E-4268-8611-2846048A387A}" presName="childText" presStyleLbl="bgAcc1" presStyleIdx="9" presStyleCnt="34" custScaleX="147723">
        <dgm:presLayoutVars>
          <dgm:bulletEnabled val="1"/>
        </dgm:presLayoutVars>
      </dgm:prSet>
      <dgm:spPr/>
    </dgm:pt>
    <dgm:pt modelId="{036BE096-D2BD-461A-91A4-4C33985FBFA7}" type="pres">
      <dgm:prSet presAssocID="{9426AFF6-6907-4B10-8D20-32B176FC2B49}" presName="root" presStyleCnt="0"/>
      <dgm:spPr/>
    </dgm:pt>
    <dgm:pt modelId="{6DB9889B-6430-45D8-A47F-BF3D7666EBE8}" type="pres">
      <dgm:prSet presAssocID="{9426AFF6-6907-4B10-8D20-32B176FC2B49}" presName="rootComposite" presStyleCnt="0"/>
      <dgm:spPr/>
    </dgm:pt>
    <dgm:pt modelId="{CC55141E-BF75-469A-997E-75611D22738A}" type="pres">
      <dgm:prSet presAssocID="{9426AFF6-6907-4B10-8D20-32B176FC2B49}" presName="rootText" presStyleLbl="node1" presStyleIdx="1" presStyleCnt="5" custScaleX="228374"/>
      <dgm:spPr/>
    </dgm:pt>
    <dgm:pt modelId="{BC0EE7CC-4555-40E6-90AD-4C598FF26C43}" type="pres">
      <dgm:prSet presAssocID="{9426AFF6-6907-4B10-8D20-32B176FC2B49}" presName="rootConnector" presStyleLbl="node1" presStyleIdx="1" presStyleCnt="5"/>
      <dgm:spPr/>
    </dgm:pt>
    <dgm:pt modelId="{AF7D146B-0479-485A-9C5E-DE70D7E601D4}" type="pres">
      <dgm:prSet presAssocID="{9426AFF6-6907-4B10-8D20-32B176FC2B49}" presName="childShape" presStyleCnt="0"/>
      <dgm:spPr/>
    </dgm:pt>
    <dgm:pt modelId="{14EF7362-22A9-41BA-BFB7-3697AB74A9C3}" type="pres">
      <dgm:prSet presAssocID="{8ACC2D7E-99CC-4554-9516-B7175E2616C6}" presName="Name13" presStyleLbl="parChTrans1D2" presStyleIdx="10" presStyleCnt="34"/>
      <dgm:spPr/>
    </dgm:pt>
    <dgm:pt modelId="{D496B95C-DAF7-4072-BA2D-79AD19E5A6E7}" type="pres">
      <dgm:prSet presAssocID="{7C0D7A96-973E-4F3E-ACAE-753B0F694970}" presName="childText" presStyleLbl="bgAcc1" presStyleIdx="10" presStyleCnt="34">
        <dgm:presLayoutVars>
          <dgm:bulletEnabled val="1"/>
        </dgm:presLayoutVars>
      </dgm:prSet>
      <dgm:spPr/>
    </dgm:pt>
    <dgm:pt modelId="{FBE7427F-B54A-4610-AE2F-0D2521E93BF9}" type="pres">
      <dgm:prSet presAssocID="{854E0E71-5A5B-4C3D-9CE3-5A54A0AE68B5}" presName="Name13" presStyleLbl="parChTrans1D2" presStyleIdx="11" presStyleCnt="34"/>
      <dgm:spPr/>
    </dgm:pt>
    <dgm:pt modelId="{0CBB1066-FB5A-4EED-B3A8-C744E48F8C5E}" type="pres">
      <dgm:prSet presAssocID="{2D504879-8669-40CF-B32F-C8EF88F236D2}" presName="childText" presStyleLbl="bgAcc1" presStyleIdx="11" presStyleCnt="34">
        <dgm:presLayoutVars>
          <dgm:bulletEnabled val="1"/>
        </dgm:presLayoutVars>
      </dgm:prSet>
      <dgm:spPr/>
    </dgm:pt>
    <dgm:pt modelId="{D4A1FE97-02D1-4E58-91B9-AF235D61E727}" type="pres">
      <dgm:prSet presAssocID="{AE478E81-8EE9-4693-ABD4-8398FBEDCC02}" presName="root" presStyleCnt="0"/>
      <dgm:spPr/>
    </dgm:pt>
    <dgm:pt modelId="{3610414E-9928-4A10-B0F0-FD490C68F0B9}" type="pres">
      <dgm:prSet presAssocID="{AE478E81-8EE9-4693-ABD4-8398FBEDCC02}" presName="rootComposite" presStyleCnt="0"/>
      <dgm:spPr/>
    </dgm:pt>
    <dgm:pt modelId="{0BD268B6-A787-4937-87F7-92F83ED128CE}" type="pres">
      <dgm:prSet presAssocID="{AE478E81-8EE9-4693-ABD4-8398FBEDCC02}" presName="rootText" presStyleLbl="node1" presStyleIdx="2" presStyleCnt="5" custScaleX="219204"/>
      <dgm:spPr/>
    </dgm:pt>
    <dgm:pt modelId="{4FA278DF-12D4-44FE-8657-84C2274C6F3A}" type="pres">
      <dgm:prSet presAssocID="{AE478E81-8EE9-4693-ABD4-8398FBEDCC02}" presName="rootConnector" presStyleLbl="node1" presStyleIdx="2" presStyleCnt="5"/>
      <dgm:spPr/>
    </dgm:pt>
    <dgm:pt modelId="{31729950-0F4C-4554-B8B3-CA2C06043922}" type="pres">
      <dgm:prSet presAssocID="{AE478E81-8EE9-4693-ABD4-8398FBEDCC02}" presName="childShape" presStyleCnt="0"/>
      <dgm:spPr/>
    </dgm:pt>
    <dgm:pt modelId="{00F6CB76-2B65-4596-B6F7-1AE1255E2E41}" type="pres">
      <dgm:prSet presAssocID="{A9334A24-2192-452E-A7D9-704A6705F8BD}" presName="Name13" presStyleLbl="parChTrans1D2" presStyleIdx="12" presStyleCnt="34"/>
      <dgm:spPr/>
    </dgm:pt>
    <dgm:pt modelId="{A8628FFA-BD1E-4A68-B5C1-9A80784ABA1F}" type="pres">
      <dgm:prSet presAssocID="{63B18222-61F5-484F-A19D-240EA41C058D}" presName="childText" presStyleLbl="bgAcc1" presStyleIdx="12" presStyleCnt="34" custScaleX="197286" custScaleY="369205">
        <dgm:presLayoutVars>
          <dgm:bulletEnabled val="1"/>
        </dgm:presLayoutVars>
      </dgm:prSet>
      <dgm:spPr/>
    </dgm:pt>
    <dgm:pt modelId="{1D903A54-2F57-4E2F-A758-B61CD05720DD}" type="pres">
      <dgm:prSet presAssocID="{F1AAD2D2-FBDA-4BA1-A2A4-EB12ED97D87F}" presName="Name13" presStyleLbl="parChTrans1D2" presStyleIdx="13" presStyleCnt="34"/>
      <dgm:spPr/>
    </dgm:pt>
    <dgm:pt modelId="{540538B2-C0A7-47A3-A43B-F30851E24B25}" type="pres">
      <dgm:prSet presAssocID="{32B33DDB-13FF-45DD-84F3-EE3929888C43}" presName="childText" presStyleLbl="bgAcc1" presStyleIdx="13" presStyleCnt="34" custScaleX="201251" custScaleY="352733">
        <dgm:presLayoutVars>
          <dgm:bulletEnabled val="1"/>
        </dgm:presLayoutVars>
      </dgm:prSet>
      <dgm:spPr/>
    </dgm:pt>
    <dgm:pt modelId="{261C0380-3F27-4BDB-98DA-54B4F33D207C}" type="pres">
      <dgm:prSet presAssocID="{5E73543F-1B75-42F4-B82B-77971C183D03}" presName="Name13" presStyleLbl="parChTrans1D2" presStyleIdx="14" presStyleCnt="34"/>
      <dgm:spPr/>
    </dgm:pt>
    <dgm:pt modelId="{D1BFE394-EB40-4886-B12A-714DF45BF728}" type="pres">
      <dgm:prSet presAssocID="{34C0ACC0-696D-4700-B618-31F211C99DEA}" presName="childText" presStyleLbl="bgAcc1" presStyleIdx="14" presStyleCnt="34" custScaleX="180621" custScaleY="308301">
        <dgm:presLayoutVars>
          <dgm:bulletEnabled val="1"/>
        </dgm:presLayoutVars>
      </dgm:prSet>
      <dgm:spPr/>
    </dgm:pt>
    <dgm:pt modelId="{1ED479E8-980E-47F1-9F31-D4C1675EBE2F}" type="pres">
      <dgm:prSet presAssocID="{174EEA14-2DF5-405F-8D90-4E08C7D4CDEE}" presName="root" presStyleCnt="0"/>
      <dgm:spPr/>
    </dgm:pt>
    <dgm:pt modelId="{9EA8BEF6-7D1D-40BC-9376-CF0DDEB44C4B}" type="pres">
      <dgm:prSet presAssocID="{174EEA14-2DF5-405F-8D90-4E08C7D4CDEE}" presName="rootComposite" presStyleCnt="0"/>
      <dgm:spPr/>
    </dgm:pt>
    <dgm:pt modelId="{90411A63-74F2-4EFB-AA05-A8BBBE5DD975}" type="pres">
      <dgm:prSet presAssocID="{174EEA14-2DF5-405F-8D90-4E08C7D4CDEE}" presName="rootText" presStyleLbl="node1" presStyleIdx="3" presStyleCnt="5" custScaleX="256137"/>
      <dgm:spPr/>
    </dgm:pt>
    <dgm:pt modelId="{5B87F592-4FCC-448C-82A5-B203F85A1C1A}" type="pres">
      <dgm:prSet presAssocID="{174EEA14-2DF5-405F-8D90-4E08C7D4CDEE}" presName="rootConnector" presStyleLbl="node1" presStyleIdx="3" presStyleCnt="5"/>
      <dgm:spPr/>
    </dgm:pt>
    <dgm:pt modelId="{BEA974DC-5DA0-4726-8AD0-3C4412D10108}" type="pres">
      <dgm:prSet presAssocID="{174EEA14-2DF5-405F-8D90-4E08C7D4CDEE}" presName="childShape" presStyleCnt="0"/>
      <dgm:spPr/>
    </dgm:pt>
    <dgm:pt modelId="{B533A9BD-3B3C-4DF0-BAA8-768FB1F18702}" type="pres">
      <dgm:prSet presAssocID="{4720B151-C520-4982-8507-AF430017B527}" presName="Name13" presStyleLbl="parChTrans1D2" presStyleIdx="15" presStyleCnt="34"/>
      <dgm:spPr/>
    </dgm:pt>
    <dgm:pt modelId="{C9C590D5-66E9-493D-80CB-355472AAB433}" type="pres">
      <dgm:prSet presAssocID="{2B79BF2F-8C40-4FF7-A2C6-E3441D254499}" presName="childText" presStyleLbl="bgAcc1" presStyleIdx="15" presStyleCnt="34" custScaleX="287576">
        <dgm:presLayoutVars>
          <dgm:bulletEnabled val="1"/>
        </dgm:presLayoutVars>
      </dgm:prSet>
      <dgm:spPr/>
    </dgm:pt>
    <dgm:pt modelId="{02D30579-3A59-4BB0-9335-27D46B8E5013}" type="pres">
      <dgm:prSet presAssocID="{3C4CF31F-5124-4BE0-9EFF-9728907FFD05}" presName="Name13" presStyleLbl="parChTrans1D2" presStyleIdx="16" presStyleCnt="34"/>
      <dgm:spPr/>
    </dgm:pt>
    <dgm:pt modelId="{666630DF-4174-42BB-8453-D2BEC8A43F80}" type="pres">
      <dgm:prSet presAssocID="{2EF8E821-5587-4185-8EBE-4D00A48E0D62}" presName="childText" presStyleLbl="bgAcc1" presStyleIdx="16" presStyleCnt="34" custScaleX="287576">
        <dgm:presLayoutVars>
          <dgm:bulletEnabled val="1"/>
        </dgm:presLayoutVars>
      </dgm:prSet>
      <dgm:spPr/>
    </dgm:pt>
    <dgm:pt modelId="{C40228B8-30BE-4841-9719-006FE1309AB3}" type="pres">
      <dgm:prSet presAssocID="{068802AE-79D2-4DD9-9396-12BE1EA57A99}" presName="Name13" presStyleLbl="parChTrans1D2" presStyleIdx="17" presStyleCnt="34"/>
      <dgm:spPr/>
    </dgm:pt>
    <dgm:pt modelId="{D4BDCCC2-ABA1-4957-923B-489B9DEC1588}" type="pres">
      <dgm:prSet presAssocID="{FCBF27FC-E53D-4EF3-B03F-C3E0C253476A}" presName="childText" presStyleLbl="bgAcc1" presStyleIdx="17" presStyleCnt="34" custScaleX="287576">
        <dgm:presLayoutVars>
          <dgm:bulletEnabled val="1"/>
        </dgm:presLayoutVars>
      </dgm:prSet>
      <dgm:spPr/>
    </dgm:pt>
    <dgm:pt modelId="{C040C205-13F5-4105-A92C-0EA845AB0105}" type="pres">
      <dgm:prSet presAssocID="{E736EC7E-8B06-42F7-A44E-4DC160ACB3F4}" presName="Name13" presStyleLbl="parChTrans1D2" presStyleIdx="18" presStyleCnt="34"/>
      <dgm:spPr/>
    </dgm:pt>
    <dgm:pt modelId="{2B3F2692-BE02-4926-8DE6-6BEDFDEF67F2}" type="pres">
      <dgm:prSet presAssocID="{CD818234-63D0-4172-81D9-4BF8E10EE232}" presName="childText" presStyleLbl="bgAcc1" presStyleIdx="18" presStyleCnt="34" custScaleX="287576">
        <dgm:presLayoutVars>
          <dgm:bulletEnabled val="1"/>
        </dgm:presLayoutVars>
      </dgm:prSet>
      <dgm:spPr/>
    </dgm:pt>
    <dgm:pt modelId="{8AF79102-F9D2-44CE-B52D-4DD2F075E02F}" type="pres">
      <dgm:prSet presAssocID="{5301694C-82B8-4F2B-9904-24B6E1ED166C}" presName="Name13" presStyleLbl="parChTrans1D2" presStyleIdx="19" presStyleCnt="34"/>
      <dgm:spPr/>
    </dgm:pt>
    <dgm:pt modelId="{4A3E5C9A-A05A-44AF-9850-7D87FB3F485B}" type="pres">
      <dgm:prSet presAssocID="{764BA3AE-FB65-4E17-92A9-C0B30C090D45}" presName="childText" presStyleLbl="bgAcc1" presStyleIdx="19" presStyleCnt="34" custScaleX="287576">
        <dgm:presLayoutVars>
          <dgm:bulletEnabled val="1"/>
        </dgm:presLayoutVars>
      </dgm:prSet>
      <dgm:spPr/>
    </dgm:pt>
    <dgm:pt modelId="{A8333A25-29D1-4217-8104-9283BA6939B1}" type="pres">
      <dgm:prSet presAssocID="{D1A51794-8FD5-4022-B877-E1FD5E250C8C}" presName="Name13" presStyleLbl="parChTrans1D2" presStyleIdx="20" presStyleCnt="34"/>
      <dgm:spPr/>
    </dgm:pt>
    <dgm:pt modelId="{EB163BBD-99D8-45CF-8944-9C62FE1B2EBF}" type="pres">
      <dgm:prSet presAssocID="{45730E9B-5854-45B1-BDBA-14BBADA41EBF}" presName="childText" presStyleLbl="bgAcc1" presStyleIdx="20" presStyleCnt="34" custScaleX="287576">
        <dgm:presLayoutVars>
          <dgm:bulletEnabled val="1"/>
        </dgm:presLayoutVars>
      </dgm:prSet>
      <dgm:spPr/>
    </dgm:pt>
    <dgm:pt modelId="{E90BA82D-6634-47C6-9A26-D6EC669D5D4B}" type="pres">
      <dgm:prSet presAssocID="{143AC792-88DC-4174-954A-686A411B8C09}" presName="root" presStyleCnt="0"/>
      <dgm:spPr/>
    </dgm:pt>
    <dgm:pt modelId="{11B3C987-35C3-46AB-842A-56A9B77A2C6F}" type="pres">
      <dgm:prSet presAssocID="{143AC792-88DC-4174-954A-686A411B8C09}" presName="rootComposite" presStyleCnt="0"/>
      <dgm:spPr/>
    </dgm:pt>
    <dgm:pt modelId="{B7F6728A-1333-4F4F-A851-1FE76E785AD9}" type="pres">
      <dgm:prSet presAssocID="{143AC792-88DC-4174-954A-686A411B8C09}" presName="rootText" presStyleLbl="node1" presStyleIdx="4" presStyleCnt="5" custScaleX="263065" custLinFactNeighborX="7554"/>
      <dgm:spPr/>
    </dgm:pt>
    <dgm:pt modelId="{F21B594C-3F37-49D0-BB84-D97185A1734E}" type="pres">
      <dgm:prSet presAssocID="{143AC792-88DC-4174-954A-686A411B8C09}" presName="rootConnector" presStyleLbl="node1" presStyleIdx="4" presStyleCnt="5"/>
      <dgm:spPr/>
    </dgm:pt>
    <dgm:pt modelId="{A987E378-EB54-4362-B8AF-FAAB13127054}" type="pres">
      <dgm:prSet presAssocID="{143AC792-88DC-4174-954A-686A411B8C09}" presName="childShape" presStyleCnt="0"/>
      <dgm:spPr/>
    </dgm:pt>
    <dgm:pt modelId="{6FF61369-0E6D-48B8-9298-921B5133CF7E}" type="pres">
      <dgm:prSet presAssocID="{AB39AA42-A9CF-4E22-8970-74C7C4059AEE}" presName="Name13" presStyleLbl="parChTrans1D2" presStyleIdx="21" presStyleCnt="34"/>
      <dgm:spPr/>
    </dgm:pt>
    <dgm:pt modelId="{73D85735-08D0-4378-A0F1-1AF59EC02652}" type="pres">
      <dgm:prSet presAssocID="{EC791A3E-B403-413C-8AC5-FFA5C91BC59B}" presName="childText" presStyleLbl="bgAcc1" presStyleIdx="21" presStyleCnt="34" custScaleX="255262">
        <dgm:presLayoutVars>
          <dgm:bulletEnabled val="1"/>
        </dgm:presLayoutVars>
      </dgm:prSet>
      <dgm:spPr/>
    </dgm:pt>
    <dgm:pt modelId="{A6319A58-2BE7-45D7-8EE2-3F6CA31F5571}" type="pres">
      <dgm:prSet presAssocID="{8522502C-D25B-4662-BB56-BCA9E292BFDB}" presName="Name13" presStyleLbl="parChTrans1D2" presStyleIdx="22" presStyleCnt="34"/>
      <dgm:spPr/>
    </dgm:pt>
    <dgm:pt modelId="{73C081E1-DBEC-403D-9499-74E4272389C9}" type="pres">
      <dgm:prSet presAssocID="{2E9B6246-0BCA-49AD-B573-D73B380FE5BA}" presName="childText" presStyleLbl="bgAcc1" presStyleIdx="22" presStyleCnt="34" custScaleX="255262">
        <dgm:presLayoutVars>
          <dgm:bulletEnabled val="1"/>
        </dgm:presLayoutVars>
      </dgm:prSet>
      <dgm:spPr/>
    </dgm:pt>
    <dgm:pt modelId="{A098AEE6-33ED-45CF-BB1C-66C62CDB686C}" type="pres">
      <dgm:prSet presAssocID="{B79E89C8-538B-4171-B80A-396FDC007307}" presName="Name13" presStyleLbl="parChTrans1D2" presStyleIdx="23" presStyleCnt="34"/>
      <dgm:spPr/>
    </dgm:pt>
    <dgm:pt modelId="{66FBC114-7CD8-4C37-B2A0-E44B3078CA84}" type="pres">
      <dgm:prSet presAssocID="{35841C5C-1D35-45C0-A4AA-BBF0B97E0FE1}" presName="childText" presStyleLbl="bgAcc1" presStyleIdx="23" presStyleCnt="34" custScaleX="255262">
        <dgm:presLayoutVars>
          <dgm:bulletEnabled val="1"/>
        </dgm:presLayoutVars>
      </dgm:prSet>
      <dgm:spPr/>
    </dgm:pt>
    <dgm:pt modelId="{E0E43E6D-9263-4548-96D4-0A0BEF1401E6}" type="pres">
      <dgm:prSet presAssocID="{5F1A0F20-63F6-42DE-BCD4-BE1CE16C066D}" presName="Name13" presStyleLbl="parChTrans1D2" presStyleIdx="24" presStyleCnt="34"/>
      <dgm:spPr/>
    </dgm:pt>
    <dgm:pt modelId="{4E09CDC1-41B4-4735-8970-071C7DB47463}" type="pres">
      <dgm:prSet presAssocID="{3B852435-F411-48E9-BCC7-154932F39025}" presName="childText" presStyleLbl="bgAcc1" presStyleIdx="24" presStyleCnt="34" custScaleX="255262">
        <dgm:presLayoutVars>
          <dgm:bulletEnabled val="1"/>
        </dgm:presLayoutVars>
      </dgm:prSet>
      <dgm:spPr/>
    </dgm:pt>
    <dgm:pt modelId="{CA417F34-CCD2-4680-96C3-F5D664E4FA3A}" type="pres">
      <dgm:prSet presAssocID="{8816B23C-D063-45C7-9C5F-A954C9757FF1}" presName="Name13" presStyleLbl="parChTrans1D2" presStyleIdx="25" presStyleCnt="34"/>
      <dgm:spPr/>
    </dgm:pt>
    <dgm:pt modelId="{318D0629-AC58-4E65-AFF6-A451B33669D1}" type="pres">
      <dgm:prSet presAssocID="{D5166751-07AA-4C81-AD18-2202AB2D1064}" presName="childText" presStyleLbl="bgAcc1" presStyleIdx="25" presStyleCnt="34" custScaleX="255262">
        <dgm:presLayoutVars>
          <dgm:bulletEnabled val="1"/>
        </dgm:presLayoutVars>
      </dgm:prSet>
      <dgm:spPr/>
    </dgm:pt>
    <dgm:pt modelId="{B602C35C-1F31-45E4-84FA-ED4DFD6E78FA}" type="pres">
      <dgm:prSet presAssocID="{8833C4FD-8C6A-4C3C-8D37-FF85DCB41723}" presName="Name13" presStyleLbl="parChTrans1D2" presStyleIdx="26" presStyleCnt="34"/>
      <dgm:spPr/>
    </dgm:pt>
    <dgm:pt modelId="{3D1BD111-E816-435E-A4D6-77C0B148D8A1}" type="pres">
      <dgm:prSet presAssocID="{9F40226A-08A1-4C94-97FC-EEA9B7ABCC10}" presName="childText" presStyleLbl="bgAcc1" presStyleIdx="26" presStyleCnt="34" custScaleX="255262">
        <dgm:presLayoutVars>
          <dgm:bulletEnabled val="1"/>
        </dgm:presLayoutVars>
      </dgm:prSet>
      <dgm:spPr/>
    </dgm:pt>
    <dgm:pt modelId="{A3AAF12E-8A87-4378-A239-926C20032767}" type="pres">
      <dgm:prSet presAssocID="{94B91DB9-6A46-4CBB-AD0D-5B6B744A979A}" presName="Name13" presStyleLbl="parChTrans1D2" presStyleIdx="27" presStyleCnt="34"/>
      <dgm:spPr/>
    </dgm:pt>
    <dgm:pt modelId="{F2230AE0-F41D-4158-87EC-55B5CCDC387B}" type="pres">
      <dgm:prSet presAssocID="{1FCB764E-6471-42E9-8174-C40ADB9A5BB1}" presName="childText" presStyleLbl="bgAcc1" presStyleIdx="27" presStyleCnt="34" custScaleX="369679">
        <dgm:presLayoutVars>
          <dgm:bulletEnabled val="1"/>
        </dgm:presLayoutVars>
      </dgm:prSet>
      <dgm:spPr/>
    </dgm:pt>
    <dgm:pt modelId="{73BD4A9A-3CFD-4CA6-87FE-CE545E99FC14}" type="pres">
      <dgm:prSet presAssocID="{9C639295-D138-4514-9773-AADB32E0FD52}" presName="Name13" presStyleLbl="parChTrans1D2" presStyleIdx="28" presStyleCnt="34"/>
      <dgm:spPr/>
    </dgm:pt>
    <dgm:pt modelId="{A3FB4064-51CA-4E06-8F36-15F9C0F6E5D3}" type="pres">
      <dgm:prSet presAssocID="{90CC57DC-EDE8-490E-B47F-E1260D92EBE0}" presName="childText" presStyleLbl="bgAcc1" presStyleIdx="28" presStyleCnt="34" custScaleX="255262">
        <dgm:presLayoutVars>
          <dgm:bulletEnabled val="1"/>
        </dgm:presLayoutVars>
      </dgm:prSet>
      <dgm:spPr/>
    </dgm:pt>
    <dgm:pt modelId="{D41A4985-E7DA-4083-91CE-50389603D50D}" type="pres">
      <dgm:prSet presAssocID="{B9FB0340-3B81-48FE-AE28-B677C616C245}" presName="Name13" presStyleLbl="parChTrans1D2" presStyleIdx="29" presStyleCnt="34"/>
      <dgm:spPr/>
    </dgm:pt>
    <dgm:pt modelId="{5B37E8E6-79A3-4CD2-9E7B-616154560452}" type="pres">
      <dgm:prSet presAssocID="{5A1EA031-E433-4AB1-86C2-335D40DCCDE1}" presName="childText" presStyleLbl="bgAcc1" presStyleIdx="29" presStyleCnt="34" custScaleX="255262">
        <dgm:presLayoutVars>
          <dgm:bulletEnabled val="1"/>
        </dgm:presLayoutVars>
      </dgm:prSet>
      <dgm:spPr/>
    </dgm:pt>
    <dgm:pt modelId="{C0D15932-EA8E-48BE-9865-046D8A4473CF}" type="pres">
      <dgm:prSet presAssocID="{1BBDB97B-C7E3-4148-A9BE-1F9642AEC11B}" presName="Name13" presStyleLbl="parChTrans1D2" presStyleIdx="30" presStyleCnt="34"/>
      <dgm:spPr/>
    </dgm:pt>
    <dgm:pt modelId="{AF2BBFC2-2EDB-48AF-933D-5C834E791706}" type="pres">
      <dgm:prSet presAssocID="{7068EFDF-CD2E-46A2-AD1C-C8E28FFE71F9}" presName="childText" presStyleLbl="bgAcc1" presStyleIdx="30" presStyleCnt="34" custScaleX="255262">
        <dgm:presLayoutVars>
          <dgm:bulletEnabled val="1"/>
        </dgm:presLayoutVars>
      </dgm:prSet>
      <dgm:spPr/>
    </dgm:pt>
    <dgm:pt modelId="{82BF3E26-A5DE-422E-8824-EFE333520D6E}" type="pres">
      <dgm:prSet presAssocID="{2032AA51-38C5-4555-91CB-1A0EAFA0BE59}" presName="Name13" presStyleLbl="parChTrans1D2" presStyleIdx="31" presStyleCnt="34"/>
      <dgm:spPr/>
    </dgm:pt>
    <dgm:pt modelId="{5D90F0E2-7F65-48D7-88E1-7E60CA254B15}" type="pres">
      <dgm:prSet presAssocID="{0B5BC4FE-E82D-469B-892F-F5362E96C884}" presName="childText" presStyleLbl="bgAcc1" presStyleIdx="31" presStyleCnt="34" custScaleX="255262">
        <dgm:presLayoutVars>
          <dgm:bulletEnabled val="1"/>
        </dgm:presLayoutVars>
      </dgm:prSet>
      <dgm:spPr/>
    </dgm:pt>
    <dgm:pt modelId="{4FCE8169-9258-4635-B26D-44171D026DBD}" type="pres">
      <dgm:prSet presAssocID="{ADA0C983-987C-4A60-B386-36D6BE6769AC}" presName="Name13" presStyleLbl="parChTrans1D2" presStyleIdx="32" presStyleCnt="34"/>
      <dgm:spPr/>
    </dgm:pt>
    <dgm:pt modelId="{A19D6D7E-7537-4600-A072-25BE469663CE}" type="pres">
      <dgm:prSet presAssocID="{E2FEB2BA-F3E9-4076-B6A7-52AFC937DDB9}" presName="childText" presStyleLbl="bgAcc1" presStyleIdx="32" presStyleCnt="34" custScaleX="255262">
        <dgm:presLayoutVars>
          <dgm:bulletEnabled val="1"/>
        </dgm:presLayoutVars>
      </dgm:prSet>
      <dgm:spPr/>
    </dgm:pt>
    <dgm:pt modelId="{94B111B9-43E0-429A-983E-3F7C9CAF2E09}" type="pres">
      <dgm:prSet presAssocID="{14B025FF-F415-4A94-A23C-7131A4E45ABB}" presName="Name13" presStyleLbl="parChTrans1D2" presStyleIdx="33" presStyleCnt="34"/>
      <dgm:spPr/>
    </dgm:pt>
    <dgm:pt modelId="{BFBA546A-858B-415E-ACF8-3001E313DD76}" type="pres">
      <dgm:prSet presAssocID="{53E7FD3B-151A-4B53-9B4E-C122B1E022A4}" presName="childText" presStyleLbl="bgAcc1" presStyleIdx="33" presStyleCnt="34" custScaleX="255262">
        <dgm:presLayoutVars>
          <dgm:bulletEnabled val="1"/>
        </dgm:presLayoutVars>
      </dgm:prSet>
      <dgm:spPr/>
    </dgm:pt>
  </dgm:ptLst>
  <dgm:cxnLst>
    <dgm:cxn modelId="{327C9E00-F8E9-4AD2-86BB-26D8AEC61662}" srcId="{32B33DDB-13FF-45DD-84F3-EE3929888C43}" destId="{0086EB1B-3B9C-4CF5-B935-7491301281EB}" srcOrd="2" destOrd="0" parTransId="{6DB51C68-EB7B-4FAA-8287-52EA81636F9D}" sibTransId="{CBD7F4B6-71F4-46CA-A681-E00B52156E31}"/>
    <dgm:cxn modelId="{ACDCFF02-70C8-4A98-B5EF-125954A2FA48}" type="presOf" srcId="{0B5BC4FE-E82D-469B-892F-F5362E96C884}" destId="{5D90F0E2-7F65-48D7-88E1-7E60CA254B15}" srcOrd="0" destOrd="0" presId="urn:microsoft.com/office/officeart/2005/8/layout/hierarchy3"/>
    <dgm:cxn modelId="{3CDBDF03-C5DB-43AA-9110-A5B48494804C}" type="presOf" srcId="{8833C4FD-8C6A-4C3C-8D37-FF85DCB41723}" destId="{B602C35C-1F31-45E4-84FA-ED4DFD6E78FA}" srcOrd="0" destOrd="0" presId="urn:microsoft.com/office/officeart/2005/8/layout/hierarchy3"/>
    <dgm:cxn modelId="{0F971D05-A1CF-47D0-B46F-5504CFCD297E}" type="presOf" srcId="{5F1A0F20-63F6-42DE-BCD4-BE1CE16C066D}" destId="{E0E43E6D-9263-4548-96D4-0A0BEF1401E6}" srcOrd="0" destOrd="0" presId="urn:microsoft.com/office/officeart/2005/8/layout/hierarchy3"/>
    <dgm:cxn modelId="{3AA06107-36B7-49BD-8120-72B29C6E07B7}" type="presOf" srcId="{76852616-6C62-4344-B53F-B352CF69437B}" destId="{730BB674-2B76-44F7-B4D9-A9C597815B38}" srcOrd="0" destOrd="0" presId="urn:microsoft.com/office/officeart/2005/8/layout/hierarchy3"/>
    <dgm:cxn modelId="{6E4FCB09-C0C0-407D-8ADB-D0785731C58B}" type="presOf" srcId="{F83A108B-006F-4FF7-BAE5-B28F788E8FCD}" destId="{476671D8-6B89-4BC2-86CE-1E7557EA5F09}" srcOrd="0" destOrd="0" presId="urn:microsoft.com/office/officeart/2005/8/layout/hierarchy3"/>
    <dgm:cxn modelId="{104AAD0B-410F-40C3-9C60-18A0A0B463A6}" type="presOf" srcId="{2EF8E821-5587-4185-8EBE-4D00A48E0D62}" destId="{666630DF-4174-42BB-8453-D2BEC8A43F80}" srcOrd="0" destOrd="0" presId="urn:microsoft.com/office/officeart/2005/8/layout/hierarchy3"/>
    <dgm:cxn modelId="{99DB8B0D-E813-4E01-9E10-958BB085D1D6}" srcId="{143AC792-88DC-4174-954A-686A411B8C09}" destId="{D5166751-07AA-4C81-AD18-2202AB2D1064}" srcOrd="4" destOrd="0" parTransId="{8816B23C-D063-45C7-9C5F-A954C9757FF1}" sibTransId="{9945B99F-A802-4B4E-A53B-BA4A7D556CF1}"/>
    <dgm:cxn modelId="{41471C0F-657E-491D-902E-037D08CD95D2}" srcId="{CD290AB5-AED8-4500-A919-7F91A5534898}" destId="{CB80DE88-DCC5-400C-BDF3-241023D526DB}" srcOrd="3" destOrd="0" parTransId="{A108B172-8660-46F1-856B-B4A3AD78BE86}" sibTransId="{9F9757D4-6ADF-4C47-9D2A-6AE338D2BCA4}"/>
    <dgm:cxn modelId="{B69B6B0F-8B11-42ED-A40A-14BBB0F1CCBB}" type="presOf" srcId="{4AC31E92-9CB2-4B49-9D68-C30C051DBFFA}" destId="{451FBEC8-3186-4368-AF71-D6648FB98270}" srcOrd="0" destOrd="0" presId="urn:microsoft.com/office/officeart/2005/8/layout/hierarchy3"/>
    <dgm:cxn modelId="{A24FDE0F-C97D-4941-8250-947F8975C4CA}" srcId="{63B18222-61F5-484F-A19D-240EA41C058D}" destId="{B0369FEA-F9D6-4286-8D96-77DD06DFBD87}" srcOrd="3" destOrd="0" parTransId="{3D295BDF-4D23-4EB7-8AEB-A3AA5621352E}" sibTransId="{0B1941B9-CB76-4F6B-BC42-9C4A2E4AD907}"/>
    <dgm:cxn modelId="{1E487813-E532-4351-962F-C9711433877B}" srcId="{174EEA14-2DF5-405F-8D90-4E08C7D4CDEE}" destId="{FCBF27FC-E53D-4EF3-B03F-C3E0C253476A}" srcOrd="2" destOrd="0" parTransId="{068802AE-79D2-4DD9-9396-12BE1EA57A99}" sibTransId="{FEB8ED0B-9DE4-420E-BADA-5FD4AEE201E8}"/>
    <dgm:cxn modelId="{D731E114-F39C-4DB4-9AC7-B82F79DC5C59}" srcId="{34C0ACC0-696D-4700-B618-31F211C99DEA}" destId="{2C38CFBE-375C-423D-BD7F-36DEA391B9C4}" srcOrd="3" destOrd="0" parTransId="{E62EADF5-2574-4B0D-B065-E988C2A86EEE}" sibTransId="{002CB89A-4B57-4AF3-BFB2-F39AA3CB5988}"/>
    <dgm:cxn modelId="{CB979D18-5FF5-4175-8E6F-F2613AA3E3A5}" srcId="{143AC792-88DC-4174-954A-686A411B8C09}" destId="{E2FEB2BA-F3E9-4076-B6A7-52AFC937DDB9}" srcOrd="11" destOrd="0" parTransId="{ADA0C983-987C-4A60-B386-36D6BE6769AC}" sibTransId="{FBF74162-CED7-460A-8A1B-3CE8FA3687BC}"/>
    <dgm:cxn modelId="{B0E6A119-3297-4650-878A-6A6477109A46}" type="presOf" srcId="{2032AA51-38C5-4555-91CB-1A0EAFA0BE59}" destId="{82BF3E26-A5DE-422E-8824-EFE333520D6E}" srcOrd="0" destOrd="0" presId="urn:microsoft.com/office/officeart/2005/8/layout/hierarchy3"/>
    <dgm:cxn modelId="{6D4F0F1F-97D2-40D3-AE0C-50E235E9795C}" type="presOf" srcId="{D1A51794-8FD5-4022-B877-E1FD5E250C8C}" destId="{A8333A25-29D1-4217-8104-9283BA6939B1}" srcOrd="0" destOrd="0" presId="urn:microsoft.com/office/officeart/2005/8/layout/hierarchy3"/>
    <dgm:cxn modelId="{1349F81F-511F-442E-B867-46ECF1B8261A}" type="presOf" srcId="{8816B23C-D063-45C7-9C5F-A954C9757FF1}" destId="{CA417F34-CCD2-4680-96C3-F5D664E4FA3A}" srcOrd="0" destOrd="0" presId="urn:microsoft.com/office/officeart/2005/8/layout/hierarchy3"/>
    <dgm:cxn modelId="{FB220C21-63F6-4443-8137-A315B945FF32}" type="presOf" srcId="{72F41FBC-5379-4026-A089-D6EC07493888}" destId="{3D658C99-81A8-4E8A-9892-1711D97E72EF}" srcOrd="0" destOrd="0" presId="urn:microsoft.com/office/officeart/2005/8/layout/hierarchy3"/>
    <dgm:cxn modelId="{8A2EBD23-326D-47F3-87C1-AF7F59109045}" srcId="{B8F4B51A-89C0-4DCD-8B51-CB9F72CEDA90}" destId="{9426AFF6-6907-4B10-8D20-32B176FC2B49}" srcOrd="1" destOrd="0" parTransId="{1AA66C35-F4B9-41D1-9B80-3BCCA0C14B7D}" sibTransId="{B88CB8CE-42DF-4299-A05A-73A920F73389}"/>
    <dgm:cxn modelId="{1B4D4924-9AEB-49E7-A9AD-5874ECB217CB}" type="presOf" srcId="{C6C274BD-840E-4268-8611-2846048A387A}" destId="{6AA4324C-25E3-4B3F-B457-D6C034556964}" srcOrd="0" destOrd="0" presId="urn:microsoft.com/office/officeart/2005/8/layout/hierarchy3"/>
    <dgm:cxn modelId="{22E25228-5C1D-4C7D-990A-CB42FAA5BBF9}" type="presOf" srcId="{6A3D28B1-6350-4351-8100-0AA1885B1E03}" destId="{D1BFE394-EB40-4886-B12A-714DF45BF728}" srcOrd="0" destOrd="1" presId="urn:microsoft.com/office/officeart/2005/8/layout/hierarchy3"/>
    <dgm:cxn modelId="{88D8522D-3331-4970-ADE3-2E341F869EF3}" type="presOf" srcId="{143AC792-88DC-4174-954A-686A411B8C09}" destId="{B7F6728A-1333-4F4F-A851-1FE76E785AD9}" srcOrd="0" destOrd="0" presId="urn:microsoft.com/office/officeart/2005/8/layout/hierarchy3"/>
    <dgm:cxn modelId="{519AD02E-B7F1-4928-8BD1-855B3243DDC0}" type="presOf" srcId="{AB39AA42-A9CF-4E22-8970-74C7C4059AEE}" destId="{6FF61369-0E6D-48B8-9298-921B5133CF7E}" srcOrd="0" destOrd="0" presId="urn:microsoft.com/office/officeart/2005/8/layout/hierarchy3"/>
    <dgm:cxn modelId="{E64B9B2F-F02A-4340-B6E9-5FC82ED64E6F}" srcId="{B8F4B51A-89C0-4DCD-8B51-CB9F72CEDA90}" destId="{143AC792-88DC-4174-954A-686A411B8C09}" srcOrd="4" destOrd="0" parTransId="{373CF471-9CD9-43D3-88D0-9CA0988015A1}" sibTransId="{E7AD6F6E-C54C-489B-BF1B-A2E17B44C2A7}"/>
    <dgm:cxn modelId="{209ABF31-9B2E-4A12-B403-F72FEC72E956}" srcId="{63B18222-61F5-484F-A19D-240EA41C058D}" destId="{D79DB855-4616-44A0-A4B5-8C45629DF8AD}" srcOrd="2" destOrd="0" parTransId="{15403917-6E4D-45AE-8FB9-CEF65EEC8C1B}" sibTransId="{256C3477-A3E2-4F18-98C9-A049CA625B50}"/>
    <dgm:cxn modelId="{3E9AE333-8BF6-4AC9-BF16-C52555FD69D2}" srcId="{CD290AB5-AED8-4500-A919-7F91A5534898}" destId="{E571F988-79A2-4852-878C-E39BBC5A09BE}" srcOrd="6" destOrd="0" parTransId="{F83A108B-006F-4FF7-BAE5-B28F788E8FCD}" sibTransId="{E79B8AE6-C88E-46D1-B84F-270654CFEDDD}"/>
    <dgm:cxn modelId="{6C756D35-1344-46C4-9285-A3897A8EE6F6}" srcId="{CD290AB5-AED8-4500-A919-7F91A5534898}" destId="{BBB099E6-5B92-41AF-B646-4E038B6FB9FE}" srcOrd="4" destOrd="0" parTransId="{76852616-6C62-4344-B53F-B352CF69437B}" sibTransId="{24F80E52-64DE-4915-AF30-27E516BEB3ED}"/>
    <dgm:cxn modelId="{1E483F39-315C-47F7-B7D1-BB8AD643A201}" srcId="{174EEA14-2DF5-405F-8D90-4E08C7D4CDEE}" destId="{2EF8E821-5587-4185-8EBE-4D00A48E0D62}" srcOrd="1" destOrd="0" parTransId="{3C4CF31F-5124-4BE0-9EFF-9728907FFD05}" sibTransId="{25D8954E-1A48-4AD8-86AB-89AFE9A2ABD6}"/>
    <dgm:cxn modelId="{D9FE223A-4F0F-458F-A2FE-1470FFAF732C}" type="presOf" srcId="{EC791A3E-B403-413C-8AC5-FFA5C91BC59B}" destId="{73D85735-08D0-4378-A0F1-1AF59EC02652}" srcOrd="0" destOrd="0" presId="urn:microsoft.com/office/officeart/2005/8/layout/hierarchy3"/>
    <dgm:cxn modelId="{331EA63A-13DE-4A91-9C40-6439622D9E08}" type="presOf" srcId="{AE478E81-8EE9-4693-ABD4-8398FBEDCC02}" destId="{4FA278DF-12D4-44FE-8657-84C2274C6F3A}" srcOrd="1" destOrd="0" presId="urn:microsoft.com/office/officeart/2005/8/layout/hierarchy3"/>
    <dgm:cxn modelId="{72AAA83C-0CE9-42BA-A0B8-ECD92711BF43}" type="presOf" srcId="{CD290AB5-AED8-4500-A919-7F91A5534898}" destId="{7A0491BA-6764-4295-ABA8-044DDDEE05BB}" srcOrd="0" destOrd="0" presId="urn:microsoft.com/office/officeart/2005/8/layout/hierarchy3"/>
    <dgm:cxn modelId="{7A8BA63D-1347-476C-B1C2-51E4609FFE65}" srcId="{143AC792-88DC-4174-954A-686A411B8C09}" destId="{53E7FD3B-151A-4B53-9B4E-C122B1E022A4}" srcOrd="12" destOrd="0" parTransId="{14B025FF-F415-4A94-A23C-7131A4E45ABB}" sibTransId="{31F00EE2-8E88-41D5-897B-D6EC258361FD}"/>
    <dgm:cxn modelId="{45BF163F-FC9A-49D2-8D74-ADFEDF65E231}" srcId="{9426AFF6-6907-4B10-8D20-32B176FC2B49}" destId="{7C0D7A96-973E-4F3E-ACAE-753B0F694970}" srcOrd="0" destOrd="0" parTransId="{8ACC2D7E-99CC-4554-9516-B7175E2616C6}" sibTransId="{D7B4C6D9-E853-4B5B-950B-40F52B51E1C7}"/>
    <dgm:cxn modelId="{8570695B-6349-4285-B699-101E4A3456EE}" srcId="{63B18222-61F5-484F-A19D-240EA41C058D}" destId="{DCE4C63F-3D86-46DD-8D15-555FBCB4E94C}" srcOrd="4" destOrd="0" parTransId="{8D07EC20-7C63-4011-B42B-ABC85E23E914}" sibTransId="{E93CF5FD-959F-45FD-AF63-3DA50F9B3466}"/>
    <dgm:cxn modelId="{B037835D-F7C1-4596-A5C7-AB510E6E548C}" srcId="{CD290AB5-AED8-4500-A919-7F91A5534898}" destId="{4A605F39-187A-41A4-BDD1-E2A7DDFCD655}" srcOrd="0" destOrd="0" parTransId="{39FEF169-726D-441E-BFDA-7EC80A38F2E2}" sibTransId="{E1777DD3-3BC4-4422-B86C-EE8877F4CE7A}"/>
    <dgm:cxn modelId="{EBDDAF5D-13F4-4F75-9481-E872D4111392}" srcId="{63B18222-61F5-484F-A19D-240EA41C058D}" destId="{9581487F-766E-4B20-A642-35E5DEF15BB8}" srcOrd="1" destOrd="0" parTransId="{61DA80DB-340A-4CD5-8B3B-FE56A6632D69}" sibTransId="{E7A56692-E074-425A-A2C2-CC084469CC0D}"/>
    <dgm:cxn modelId="{F8D9615E-651D-4AEF-8B64-DF7464ED5916}" srcId="{143AC792-88DC-4174-954A-686A411B8C09}" destId="{7068EFDF-CD2E-46A2-AD1C-C8E28FFE71F9}" srcOrd="9" destOrd="0" parTransId="{1BBDB97B-C7E3-4148-A9BE-1F9642AEC11B}" sibTransId="{52893181-2D9A-4A3C-9D45-C52CF9378F17}"/>
    <dgm:cxn modelId="{E31C6261-2222-4D0F-9B94-CD5B89F33284}" type="presOf" srcId="{35841C5C-1D35-45C0-A4AA-BBF0B97E0FE1}" destId="{66FBC114-7CD8-4C37-B2A0-E44B3078CA84}" srcOrd="0" destOrd="0" presId="urn:microsoft.com/office/officeart/2005/8/layout/hierarchy3"/>
    <dgm:cxn modelId="{36F7BD42-732B-43E2-85C8-77B5CF11F5FA}" type="presOf" srcId="{4A605F39-187A-41A4-BDD1-E2A7DDFCD655}" destId="{E47C9E25-4B46-4636-B9BE-AA843CB5E7D6}" srcOrd="0" destOrd="0" presId="urn:microsoft.com/office/officeart/2005/8/layout/hierarchy3"/>
    <dgm:cxn modelId="{634DE142-951F-4132-85A5-38E02605A8F6}" srcId="{32B33DDB-13FF-45DD-84F3-EE3929888C43}" destId="{120503AF-8710-47AF-80BF-629CD6CE9ED3}" srcOrd="4" destOrd="0" parTransId="{6B087ACB-F479-48D4-8CA0-5DCA4335690F}" sibTransId="{86629F84-3DC7-4697-90E4-0D2EDC63F9A1}"/>
    <dgm:cxn modelId="{CFCEA363-5F5F-4A9A-83F3-D99365D26ACF}" type="presOf" srcId="{143AC792-88DC-4174-954A-686A411B8C09}" destId="{F21B594C-3F37-49D0-BB84-D97185A1734E}" srcOrd="1" destOrd="0" presId="urn:microsoft.com/office/officeart/2005/8/layout/hierarchy3"/>
    <dgm:cxn modelId="{CDC5A663-CBAF-41F6-9CAD-D5A3E17B2447}" srcId="{CD290AB5-AED8-4500-A919-7F91A5534898}" destId="{3F0F8FBE-2B88-4A19-AD1A-B8A00B1EBD66}" srcOrd="5" destOrd="0" parTransId="{ACA332F7-5FAF-4CEE-B022-EBBC49EB8D43}" sibTransId="{9D603F80-092B-4D42-92F9-B877C212C042}"/>
    <dgm:cxn modelId="{E24F1864-1EA3-4378-B8D7-58AEC5C3392C}" srcId="{9426AFF6-6907-4B10-8D20-32B176FC2B49}" destId="{2D504879-8669-40CF-B32F-C8EF88F236D2}" srcOrd="1" destOrd="0" parTransId="{854E0E71-5A5B-4C3D-9CE3-5A54A0AE68B5}" sibTransId="{A46AEB42-A003-4351-B8E4-7F2B13174840}"/>
    <dgm:cxn modelId="{034D8E64-7C2B-4F0A-9156-CB53EBB80DBA}" type="presOf" srcId="{39FEF169-726D-441E-BFDA-7EC80A38F2E2}" destId="{E14B6BF2-EE8D-4CF4-9119-07A292E9D040}" srcOrd="0" destOrd="0" presId="urn:microsoft.com/office/officeart/2005/8/layout/hierarchy3"/>
    <dgm:cxn modelId="{AD0A8666-CB44-41B0-BDCB-2DF57F7B1445}" type="presOf" srcId="{87B63397-AA39-4797-A01B-9A53F5F7DF76}" destId="{D1BFE394-EB40-4886-B12A-714DF45BF728}" srcOrd="0" destOrd="3" presId="urn:microsoft.com/office/officeart/2005/8/layout/hierarchy3"/>
    <dgm:cxn modelId="{D8DB0F47-DCFB-4870-9C3B-2B07233C0C39}" srcId="{143AC792-88DC-4174-954A-686A411B8C09}" destId="{5A1EA031-E433-4AB1-86C2-335D40DCCDE1}" srcOrd="8" destOrd="0" parTransId="{B9FB0340-3B81-48FE-AE28-B677C616C245}" sibTransId="{6F4A3C14-E162-4EBB-8859-B2D8C3C7490B}"/>
    <dgm:cxn modelId="{701D6B67-8323-42EE-AF2E-FA5F15B624EA}" srcId="{63B18222-61F5-484F-A19D-240EA41C058D}" destId="{EB185333-D5AB-4B0C-834F-609E985F12E8}" srcOrd="0" destOrd="0" parTransId="{3FC7015E-92CA-4564-99B5-5EDAC2A80F47}" sibTransId="{9CB1D366-0872-432C-B921-2ABFA421D092}"/>
    <dgm:cxn modelId="{3FBC4948-F573-458C-8E11-8F280F6CA1BB}" type="presOf" srcId="{9426AFF6-6907-4B10-8D20-32B176FC2B49}" destId="{BC0EE7CC-4555-40E6-90AD-4C598FF26C43}" srcOrd="1" destOrd="0" presId="urn:microsoft.com/office/officeart/2005/8/layout/hierarchy3"/>
    <dgm:cxn modelId="{CD765669-045B-4C35-B2B4-49C90A5A8DA9}" type="presOf" srcId="{7C23FBBA-DFF3-471B-BBBA-B73167F82918}" destId="{540538B2-C0A7-47A3-A43B-F30851E24B25}" srcOrd="0" destOrd="4" presId="urn:microsoft.com/office/officeart/2005/8/layout/hierarchy3"/>
    <dgm:cxn modelId="{A7FBA549-19CB-44D7-8EE0-3D2D822C448E}" srcId="{32B33DDB-13FF-45DD-84F3-EE3929888C43}" destId="{7C23FBBA-DFF3-471B-BBBA-B73167F82918}" srcOrd="3" destOrd="0" parTransId="{9A5D4B96-8C33-4EA5-BBF8-D748F96582DC}" sibTransId="{7D66DE04-4809-4EE1-8017-5F6AE186C89B}"/>
    <dgm:cxn modelId="{DA741D6A-CE02-434F-A6FF-D9A452D3C361}" srcId="{143AC792-88DC-4174-954A-686A411B8C09}" destId="{90CC57DC-EDE8-490E-B47F-E1260D92EBE0}" srcOrd="7" destOrd="0" parTransId="{9C639295-D138-4514-9773-AADB32E0FD52}" sibTransId="{3A5FB7D4-DB76-4FCB-8AFC-0F65721E9F8C}"/>
    <dgm:cxn modelId="{D2E97B4A-2B48-47B6-AD27-F32FCCACB174}" srcId="{32B33DDB-13FF-45DD-84F3-EE3929888C43}" destId="{77F04BF7-93C1-4D26-828F-86EC2F9ADB2C}" srcOrd="0" destOrd="0" parTransId="{638C55EA-C06F-42DE-9632-734C2F4258A9}" sibTransId="{069A9C9D-F672-432E-83A2-DAF3D14E1F84}"/>
    <dgm:cxn modelId="{A612FC6A-C17D-4D4A-8189-F9783CCA21D5}" srcId="{AE478E81-8EE9-4693-ABD4-8398FBEDCC02}" destId="{32B33DDB-13FF-45DD-84F3-EE3929888C43}" srcOrd="1" destOrd="0" parTransId="{F1AAD2D2-FBDA-4BA1-A2A4-EB12ED97D87F}" sibTransId="{F3D3B116-39B3-4FB5-8519-853EAB061A65}"/>
    <dgm:cxn modelId="{0B0D116C-21A1-4B01-90AC-BD49C81A519D}" type="presOf" srcId="{DCE4C63F-3D86-46DD-8D15-555FBCB4E94C}" destId="{A8628FFA-BD1E-4A68-B5C1-9A80784ABA1F}" srcOrd="0" destOrd="5" presId="urn:microsoft.com/office/officeart/2005/8/layout/hierarchy3"/>
    <dgm:cxn modelId="{EE4B146D-B79A-4A0B-B7FB-83A2D4BA70D0}" type="presOf" srcId="{16B1DA9F-835A-41C8-AD65-B000EAF2934C}" destId="{53D47C3E-1487-4BAD-B6F0-FE68A21A8602}" srcOrd="0" destOrd="0" presId="urn:microsoft.com/office/officeart/2005/8/layout/hierarchy3"/>
    <dgm:cxn modelId="{B627A24D-F5B5-4DA0-BE6E-D36D01F33047}" type="presOf" srcId="{EB185333-D5AB-4B0C-834F-609E985F12E8}" destId="{A8628FFA-BD1E-4A68-B5C1-9A80784ABA1F}" srcOrd="0" destOrd="1" presId="urn:microsoft.com/office/officeart/2005/8/layout/hierarchy3"/>
    <dgm:cxn modelId="{A405266E-971B-4280-8E74-11A2BAF39C03}" type="presOf" srcId="{5E73543F-1B75-42F4-B82B-77971C183D03}" destId="{261C0380-3F27-4BDB-98DA-54B4F33D207C}" srcOrd="0" destOrd="0" presId="urn:microsoft.com/office/officeart/2005/8/layout/hierarchy3"/>
    <dgm:cxn modelId="{801A9B6E-F1E3-4F73-AE57-1E8419EBBBA6}" type="presOf" srcId="{63B18222-61F5-484F-A19D-240EA41C058D}" destId="{A8628FFA-BD1E-4A68-B5C1-9A80784ABA1F}" srcOrd="0" destOrd="0" presId="urn:microsoft.com/office/officeart/2005/8/layout/hierarchy3"/>
    <dgm:cxn modelId="{EAB26171-0D3E-4AD5-B707-06239726F205}" type="presOf" srcId="{640451AF-C5D2-481D-BF38-DB5C545AA117}" destId="{D1BFE394-EB40-4886-B12A-714DF45BF728}" srcOrd="0" destOrd="2" presId="urn:microsoft.com/office/officeart/2005/8/layout/hierarchy3"/>
    <dgm:cxn modelId="{6EE77A53-A9A9-4A55-A91C-40A8DF127690}" srcId="{CD290AB5-AED8-4500-A919-7F91A5534898}" destId="{A086941A-3C49-4CDC-B8B1-6EB1C0CBB127}" srcOrd="7" destOrd="0" parTransId="{3A65CF75-755B-4B70-875F-CAACF5609BF7}" sibTransId="{0636F993-7994-4C4F-9B7E-6E35650408F8}"/>
    <dgm:cxn modelId="{D4C19953-0536-4C64-B211-98C9A25BB594}" srcId="{143AC792-88DC-4174-954A-686A411B8C09}" destId="{9F40226A-08A1-4C94-97FC-EEA9B7ABCC10}" srcOrd="5" destOrd="0" parTransId="{8833C4FD-8C6A-4C3C-8D37-FF85DCB41723}" sibTransId="{E9C1EED3-9338-4930-AC62-FF53C245B8FF}"/>
    <dgm:cxn modelId="{5E204D54-C49A-4807-8F44-99CF6ED0AF28}" srcId="{143AC792-88DC-4174-954A-686A411B8C09}" destId="{2E9B6246-0BCA-49AD-B573-D73B380FE5BA}" srcOrd="1" destOrd="0" parTransId="{8522502C-D25B-4662-BB56-BCA9E292BFDB}" sibTransId="{29970FB2-B2A0-40BE-9718-4660CEC25CD3}"/>
    <dgm:cxn modelId="{AD129454-8E65-4B6F-BE03-087BE8A9B5A1}" type="presOf" srcId="{9581487F-766E-4B20-A642-35E5DEF15BB8}" destId="{A8628FFA-BD1E-4A68-B5C1-9A80784ABA1F}" srcOrd="0" destOrd="2" presId="urn:microsoft.com/office/officeart/2005/8/layout/hierarchy3"/>
    <dgm:cxn modelId="{D10A2675-115D-4BF0-B386-59850B8408CF}" type="presOf" srcId="{A108B172-8660-46F1-856B-B4A3AD78BE86}" destId="{7F5FF9FB-179B-4E64-B7DE-3F3E1C25E7AD}" srcOrd="0" destOrd="0" presId="urn:microsoft.com/office/officeart/2005/8/layout/hierarchy3"/>
    <dgm:cxn modelId="{EBF19655-D561-437B-963F-BE4D4FB970ED}" type="presOf" srcId="{D79DB855-4616-44A0-A4B5-8C45629DF8AD}" destId="{A8628FFA-BD1E-4A68-B5C1-9A80784ABA1F}" srcOrd="0" destOrd="3" presId="urn:microsoft.com/office/officeart/2005/8/layout/hierarchy3"/>
    <dgm:cxn modelId="{7DE12C77-1408-4540-9432-E01F93A2BFE6}" srcId="{AE478E81-8EE9-4693-ABD4-8398FBEDCC02}" destId="{34C0ACC0-696D-4700-B618-31F211C99DEA}" srcOrd="2" destOrd="0" parTransId="{5E73543F-1B75-42F4-B82B-77971C183D03}" sibTransId="{64A5E969-362B-47B7-A14C-22BCEC47D9A9}"/>
    <dgm:cxn modelId="{A8DF4C58-6E1D-4492-8B3A-E68F98C89C0F}" type="presOf" srcId="{D5166751-07AA-4C81-AD18-2202AB2D1064}" destId="{318D0629-AC58-4E65-AFF6-A451B33669D1}" srcOrd="0" destOrd="0" presId="urn:microsoft.com/office/officeart/2005/8/layout/hierarchy3"/>
    <dgm:cxn modelId="{7BD9E858-B2B4-4547-8D63-DE24B198B18E}" type="presOf" srcId="{ADA0C983-987C-4A60-B386-36D6BE6769AC}" destId="{4FCE8169-9258-4635-B26D-44171D026DBD}" srcOrd="0" destOrd="0" presId="urn:microsoft.com/office/officeart/2005/8/layout/hierarchy3"/>
    <dgm:cxn modelId="{51C3255A-EE0B-4216-808F-A3F393F1A492}" type="presOf" srcId="{ACA332F7-5FAF-4CEE-B022-EBBC49EB8D43}" destId="{886FADE1-E423-4969-B0C9-82993181A77C}" srcOrd="0" destOrd="0" presId="urn:microsoft.com/office/officeart/2005/8/layout/hierarchy3"/>
    <dgm:cxn modelId="{F4F47D5A-5147-4C5F-89AC-0F0BA5B80BA4}" type="presOf" srcId="{2C38CFBE-375C-423D-BD7F-36DEA391B9C4}" destId="{D1BFE394-EB40-4886-B12A-714DF45BF728}" srcOrd="0" destOrd="4" presId="urn:microsoft.com/office/officeart/2005/8/layout/hierarchy3"/>
    <dgm:cxn modelId="{DD82927A-548B-4E66-AAD9-19F472AE51AB}" srcId="{174EEA14-2DF5-405F-8D90-4E08C7D4CDEE}" destId="{764BA3AE-FB65-4E17-92A9-C0B30C090D45}" srcOrd="4" destOrd="0" parTransId="{5301694C-82B8-4F2B-9904-24B6E1ED166C}" sibTransId="{015D1AFA-1E43-4EB4-B489-09AC28CEC292}"/>
    <dgm:cxn modelId="{3F68BD7E-9A38-43E2-804E-F1941EA92753}" type="presOf" srcId="{0086EB1B-3B9C-4CF5-B935-7491301281EB}" destId="{540538B2-C0A7-47A3-A43B-F30851E24B25}" srcOrd="0" destOrd="3" presId="urn:microsoft.com/office/officeart/2005/8/layout/hierarchy3"/>
    <dgm:cxn modelId="{1D26F180-9412-4BB8-9667-67C1FC7FA0DD}" type="presOf" srcId="{4720B151-C520-4982-8507-AF430017B527}" destId="{B533A9BD-3B3C-4DF0-BAA8-768FB1F18702}" srcOrd="0" destOrd="0" presId="urn:microsoft.com/office/officeart/2005/8/layout/hierarchy3"/>
    <dgm:cxn modelId="{6F27FC82-E1EA-42E3-8473-FA1095C0D267}" type="presOf" srcId="{E736EC7E-8B06-42F7-A44E-4DC160ACB3F4}" destId="{C040C205-13F5-4105-A92C-0EA845AB0105}" srcOrd="0" destOrd="0" presId="urn:microsoft.com/office/officeart/2005/8/layout/hierarchy3"/>
    <dgm:cxn modelId="{6C4AC585-4F4F-4B2F-A82D-A23AE448FAEF}" type="presOf" srcId="{B9FB0340-3B81-48FE-AE28-B677C616C245}" destId="{D41A4985-E7DA-4083-91CE-50389603D50D}" srcOrd="0" destOrd="0" presId="urn:microsoft.com/office/officeart/2005/8/layout/hierarchy3"/>
    <dgm:cxn modelId="{05C02986-539F-4777-BECE-D8C344E580BE}" srcId="{174EEA14-2DF5-405F-8D90-4E08C7D4CDEE}" destId="{45730E9B-5854-45B1-BDBA-14BBADA41EBF}" srcOrd="5" destOrd="0" parTransId="{D1A51794-8FD5-4022-B877-E1FD5E250C8C}" sibTransId="{9AED656F-75BE-487F-9173-1E3D65FE3FB0}"/>
    <dgm:cxn modelId="{31482C86-99BA-4D17-8B3F-A1521A600777}" srcId="{CD290AB5-AED8-4500-A919-7F91A5534898}" destId="{C6C274BD-840E-4268-8611-2846048A387A}" srcOrd="9" destOrd="0" parTransId="{C6AC3607-3048-43BA-8463-704E1F1FE989}" sibTransId="{BE115E79-43D2-409E-99F5-0B0692C8D1A5}"/>
    <dgm:cxn modelId="{B1399D87-5CD9-4B40-B09A-473071DCFC07}" type="presOf" srcId="{1FCB764E-6471-42E9-8174-C40ADB9A5BB1}" destId="{F2230AE0-F41D-4158-87EC-55B5CCDC387B}" srcOrd="0" destOrd="0" presId="urn:microsoft.com/office/officeart/2005/8/layout/hierarchy3"/>
    <dgm:cxn modelId="{F4D5368A-06A7-4809-AEF5-06CABFEA46A4}" type="presOf" srcId="{9426AFF6-6907-4B10-8D20-32B176FC2B49}" destId="{CC55141E-BF75-469A-997E-75611D22738A}" srcOrd="0" destOrd="0" presId="urn:microsoft.com/office/officeart/2005/8/layout/hierarchy3"/>
    <dgm:cxn modelId="{7D1C328B-3E0C-44BF-8BA2-9082856D3976}" srcId="{34C0ACC0-696D-4700-B618-31F211C99DEA}" destId="{87B63397-AA39-4797-A01B-9A53F5F7DF76}" srcOrd="2" destOrd="0" parTransId="{34927DB0-65C3-4F95-B8EE-253D19B6A1F1}" sibTransId="{445A8BBF-7FD2-45EA-B999-75943E950961}"/>
    <dgm:cxn modelId="{6920AD8B-1181-48FF-A84D-870289CB2FE2}" type="presOf" srcId="{068802AE-79D2-4DD9-9396-12BE1EA57A99}" destId="{C40228B8-30BE-4841-9719-006FE1309AB3}" srcOrd="0" destOrd="0" presId="urn:microsoft.com/office/officeart/2005/8/layout/hierarchy3"/>
    <dgm:cxn modelId="{42F8638C-282B-4512-8D60-21F641AB0AAC}" srcId="{143AC792-88DC-4174-954A-686A411B8C09}" destId="{EC791A3E-B403-413C-8AC5-FFA5C91BC59B}" srcOrd="0" destOrd="0" parTransId="{AB39AA42-A9CF-4E22-8970-74C7C4059AEE}" sibTransId="{4A9EB71A-E217-4367-9B05-1429C78FDEA1}"/>
    <dgm:cxn modelId="{CE08478E-50BC-46D0-94C7-7406F7962EF8}" srcId="{B8F4B51A-89C0-4DCD-8B51-CB9F72CEDA90}" destId="{174EEA14-2DF5-405F-8D90-4E08C7D4CDEE}" srcOrd="3" destOrd="0" parTransId="{EEDFF329-2243-4460-AE47-B62301A65A60}" sibTransId="{DE4A975F-F8E3-4081-BD61-653329DFA6B3}"/>
    <dgm:cxn modelId="{4019E88E-AB1D-46C9-BF8D-6C690504E969}" type="presOf" srcId="{9F40226A-08A1-4C94-97FC-EEA9B7ABCC10}" destId="{3D1BD111-E816-435E-A4D6-77C0B148D8A1}" srcOrd="0" destOrd="0" presId="urn:microsoft.com/office/officeart/2005/8/layout/hierarchy3"/>
    <dgm:cxn modelId="{F3252F8F-3D92-4824-9F72-A000EAE72F1D}" type="presOf" srcId="{8522502C-D25B-4662-BB56-BCA9E292BFDB}" destId="{A6319A58-2BE7-45D7-8EE2-3F6CA31F5571}" srcOrd="0" destOrd="0" presId="urn:microsoft.com/office/officeart/2005/8/layout/hierarchy3"/>
    <dgm:cxn modelId="{A41C478F-0B04-4442-A437-9A6D63E317C5}" type="presOf" srcId="{854E0E71-5A5B-4C3D-9CE3-5A54A0AE68B5}" destId="{FBE7427F-B54A-4610-AE2F-0D2521E93BF9}" srcOrd="0" destOrd="0" presId="urn:microsoft.com/office/officeart/2005/8/layout/hierarchy3"/>
    <dgm:cxn modelId="{10241990-D32B-42FF-903C-A7EF194E94C6}" type="presOf" srcId="{3F0F8FBE-2B88-4A19-AD1A-B8A00B1EBD66}" destId="{9387E069-6E94-43B7-8B68-3C9A18EBD30A}" srcOrd="0" destOrd="0" presId="urn:microsoft.com/office/officeart/2005/8/layout/hierarchy3"/>
    <dgm:cxn modelId="{4B9BCB90-5EA2-4724-8C8A-46FCDE119DBF}" type="presOf" srcId="{7068EFDF-CD2E-46A2-AD1C-C8E28FFE71F9}" destId="{AF2BBFC2-2EDB-48AF-933D-5C834E791706}" srcOrd="0" destOrd="0" presId="urn:microsoft.com/office/officeart/2005/8/layout/hierarchy3"/>
    <dgm:cxn modelId="{72C98291-5DEC-4A9D-9EFA-E7715F3C8AFA}" type="presOf" srcId="{CD290AB5-AED8-4500-A919-7F91A5534898}" destId="{8DC0E915-731C-4FDF-8C44-EA2616C502BC}" srcOrd="1" destOrd="0" presId="urn:microsoft.com/office/officeart/2005/8/layout/hierarchy3"/>
    <dgm:cxn modelId="{E8064D92-269B-49AF-ADD7-AED5C66AE4B3}" type="presOf" srcId="{F1AAD2D2-FBDA-4BA1-A2A4-EB12ED97D87F}" destId="{1D903A54-2F57-4E2F-A758-B61CD05720DD}" srcOrd="0" destOrd="0" presId="urn:microsoft.com/office/officeart/2005/8/layout/hierarchy3"/>
    <dgm:cxn modelId="{45308D92-FFAF-499C-AA1E-24D279A4F70A}" srcId="{34C0ACC0-696D-4700-B618-31F211C99DEA}" destId="{6A3D28B1-6350-4351-8100-0AA1885B1E03}" srcOrd="0" destOrd="0" parTransId="{B2B07112-B33C-4BBC-AEB6-AC7DF323851C}" sibTransId="{F5C562E4-74C7-4413-A1C2-2CA907489BA2}"/>
    <dgm:cxn modelId="{36C01595-AF91-404D-951D-5E69AF5CCB6E}" type="presOf" srcId="{A086941A-3C49-4CDC-B8B1-6EB1C0CBB127}" destId="{15C7070C-0142-43EC-90E1-248A1943FFBE}" srcOrd="0" destOrd="0" presId="urn:microsoft.com/office/officeart/2005/8/layout/hierarchy3"/>
    <dgm:cxn modelId="{00FE1F95-8C51-492B-88F6-7A49E173549C}" type="presOf" srcId="{90CC57DC-EDE8-490E-B47F-E1260D92EBE0}" destId="{A3FB4064-51CA-4E06-8F36-15F9C0F6E5D3}" srcOrd="0" destOrd="0" presId="urn:microsoft.com/office/officeart/2005/8/layout/hierarchy3"/>
    <dgm:cxn modelId="{F3BB9C96-50BC-4C7B-8C28-008A6B7EEAEE}" type="presOf" srcId="{5A1EA031-E433-4AB1-86C2-335D40DCCDE1}" destId="{5B37E8E6-79A3-4CD2-9E7B-616154560452}" srcOrd="0" destOrd="0" presId="urn:microsoft.com/office/officeart/2005/8/layout/hierarchy3"/>
    <dgm:cxn modelId="{B7FCFA96-3227-4B12-BE81-86E8C7DF7D9B}" srcId="{CD290AB5-AED8-4500-A919-7F91A5534898}" destId="{3FE2C36C-C7CB-454C-8485-53CA3D6FE38B}" srcOrd="1" destOrd="0" parTransId="{5D7E7020-0227-42B5-B804-244834A68E4D}" sibTransId="{5E47FA27-D69E-4D4E-9226-E8B30987C248}"/>
    <dgm:cxn modelId="{B69D7199-6355-4540-9CA4-F79952A93794}" srcId="{143AC792-88DC-4174-954A-686A411B8C09}" destId="{1FCB764E-6471-42E9-8174-C40ADB9A5BB1}" srcOrd="6" destOrd="0" parTransId="{94B91DB9-6A46-4CBB-AD0D-5B6B744A979A}" sibTransId="{ADBAAC1D-8D56-4119-919B-5150849C6AA4}"/>
    <dgm:cxn modelId="{5E81C49A-9E49-4623-BB60-251406DAF979}" type="presOf" srcId="{B8F4B51A-89C0-4DCD-8B51-CB9F72CEDA90}" destId="{A82981AC-3B66-4B42-A298-3953B51AF878}" srcOrd="0" destOrd="0" presId="urn:microsoft.com/office/officeart/2005/8/layout/hierarchy3"/>
    <dgm:cxn modelId="{AA31C19B-B619-4013-9F23-FD4B061667D4}" srcId="{B8F4B51A-89C0-4DCD-8B51-CB9F72CEDA90}" destId="{AE478E81-8EE9-4693-ABD4-8398FBEDCC02}" srcOrd="2" destOrd="0" parTransId="{B64B33D8-2B48-4E9F-AB42-0BDAB96BF19B}" sibTransId="{B8499FFF-D7FD-4D1F-AA69-84BF7DCFD5D6}"/>
    <dgm:cxn modelId="{E0255A9F-F0D7-4747-B22A-98958D0E8216}" srcId="{143AC792-88DC-4174-954A-686A411B8C09}" destId="{0B5BC4FE-E82D-469B-892F-F5362E96C884}" srcOrd="10" destOrd="0" parTransId="{2032AA51-38C5-4555-91CB-1A0EAFA0BE59}" sibTransId="{842641E2-9BBB-43D8-BA29-2EB50C68B0FD}"/>
    <dgm:cxn modelId="{689A37A1-F046-49BC-B2A7-0782379520C1}" type="presOf" srcId="{2E9B6246-0BCA-49AD-B573-D73B380FE5BA}" destId="{73C081E1-DBEC-403D-9499-74E4272389C9}" srcOrd="0" destOrd="0" presId="urn:microsoft.com/office/officeart/2005/8/layout/hierarchy3"/>
    <dgm:cxn modelId="{4BF365A2-FB9C-4060-BA6B-C604C5234FB9}" type="presOf" srcId="{174EEA14-2DF5-405F-8D90-4E08C7D4CDEE}" destId="{5B87F592-4FCC-448C-82A5-B203F85A1C1A}" srcOrd="1" destOrd="0" presId="urn:microsoft.com/office/officeart/2005/8/layout/hierarchy3"/>
    <dgm:cxn modelId="{356EFAA3-48B2-4FB7-86C4-2AA9C61DB992}" srcId="{CD290AB5-AED8-4500-A919-7F91A5534898}" destId="{16B1DA9F-835A-41C8-AD65-B000EAF2934C}" srcOrd="8" destOrd="0" parTransId="{4AC31E92-9CB2-4B49-9D68-C30C051DBFFA}" sibTransId="{CFFE3497-800A-44B2-B259-15D039D5F743}"/>
    <dgm:cxn modelId="{9DED74A5-AD37-4B2A-B616-B9E5B9AB20AB}" srcId="{174EEA14-2DF5-405F-8D90-4E08C7D4CDEE}" destId="{CD818234-63D0-4172-81D9-4BF8E10EE232}" srcOrd="3" destOrd="0" parTransId="{E736EC7E-8B06-42F7-A44E-4DC160ACB3F4}" sibTransId="{B7464A10-6B3A-4681-9417-DC2F39F37200}"/>
    <dgm:cxn modelId="{C87761A7-E22C-46BF-BB1B-5598854D2370}" type="presOf" srcId="{45730E9B-5854-45B1-BDBA-14BBADA41EBF}" destId="{EB163BBD-99D8-45CF-8944-9C62FE1B2EBF}" srcOrd="0" destOrd="0" presId="urn:microsoft.com/office/officeart/2005/8/layout/hierarchy3"/>
    <dgm:cxn modelId="{FDB0EBAA-5699-40CC-ADDF-BEFCDC370612}" type="presOf" srcId="{14B025FF-F415-4A94-A23C-7131A4E45ABB}" destId="{94B111B9-43E0-429A-983E-3F7C9CAF2E09}" srcOrd="0" destOrd="0" presId="urn:microsoft.com/office/officeart/2005/8/layout/hierarchy3"/>
    <dgm:cxn modelId="{D30020AC-D397-46E9-A28A-05D50125AA54}" type="presOf" srcId="{34C0ACC0-696D-4700-B618-31F211C99DEA}" destId="{D1BFE394-EB40-4886-B12A-714DF45BF728}" srcOrd="0" destOrd="0" presId="urn:microsoft.com/office/officeart/2005/8/layout/hierarchy3"/>
    <dgm:cxn modelId="{274EC8AF-32E5-4187-B90B-25D1894609FA}" srcId="{AE478E81-8EE9-4693-ABD4-8398FBEDCC02}" destId="{63B18222-61F5-484F-A19D-240EA41C058D}" srcOrd="0" destOrd="0" parTransId="{A9334A24-2192-452E-A7D9-704A6705F8BD}" sibTransId="{079A26CD-4A7C-479E-ADF3-CC934A03A2A5}"/>
    <dgm:cxn modelId="{AF4016B0-E4CB-4DCA-B014-0A2633C408EE}" type="presOf" srcId="{764BA3AE-FB65-4E17-92A9-C0B30C090D45}" destId="{4A3E5C9A-A05A-44AF-9850-7D87FB3F485B}" srcOrd="0" destOrd="0" presId="urn:microsoft.com/office/officeart/2005/8/layout/hierarchy3"/>
    <dgm:cxn modelId="{527090B1-BA44-4DA6-ADA9-45F487F309EC}" type="presOf" srcId="{3FE2C36C-C7CB-454C-8485-53CA3D6FE38B}" destId="{CA9DA937-CC1F-4BD7-8FAB-22613BF4E86C}" srcOrd="0" destOrd="0" presId="urn:microsoft.com/office/officeart/2005/8/layout/hierarchy3"/>
    <dgm:cxn modelId="{0BAA38B3-0C92-4AB6-8801-7BC8E802320B}" type="presOf" srcId="{120503AF-8710-47AF-80BF-629CD6CE9ED3}" destId="{540538B2-C0A7-47A3-A43B-F30851E24B25}" srcOrd="0" destOrd="5" presId="urn:microsoft.com/office/officeart/2005/8/layout/hierarchy3"/>
    <dgm:cxn modelId="{38B1F3B4-61C8-47B8-BB22-D1EEA0E9B731}" type="presOf" srcId="{94B91DB9-6A46-4CBB-AD0D-5B6B744A979A}" destId="{A3AAF12E-8A87-4378-A239-926C20032767}" srcOrd="0" destOrd="0" presId="urn:microsoft.com/office/officeart/2005/8/layout/hierarchy3"/>
    <dgm:cxn modelId="{708835B6-1F81-43E5-87F2-5ADDA1FE84D0}" type="presOf" srcId="{B112AAB7-D36A-4239-ADFF-84B8A31846FC}" destId="{11AC12FF-E4DA-498F-AFCE-059673E1D456}" srcOrd="0" destOrd="0" presId="urn:microsoft.com/office/officeart/2005/8/layout/hierarchy3"/>
    <dgm:cxn modelId="{E3E98DB7-596D-411A-9002-9A2A59222BB5}" srcId="{143AC792-88DC-4174-954A-686A411B8C09}" destId="{3B852435-F411-48E9-BCC7-154932F39025}" srcOrd="3" destOrd="0" parTransId="{5F1A0F20-63F6-42DE-BCD4-BE1CE16C066D}" sibTransId="{14100852-9B60-4721-A4EE-15DB09DFA6DD}"/>
    <dgm:cxn modelId="{71C6C9BA-4E54-4931-88C0-54B1709CC3FD}" type="presOf" srcId="{5D7E7020-0227-42B5-B804-244834A68E4D}" destId="{02A343DA-670A-438E-9DE5-4DA5487DC4AD}" srcOrd="0" destOrd="0" presId="urn:microsoft.com/office/officeart/2005/8/layout/hierarchy3"/>
    <dgm:cxn modelId="{6A7158BE-78F3-4B3E-A352-D9ADD5606517}" type="presOf" srcId="{45A2EE8A-EA40-4FC0-AF2C-EC1B214DCBEE}" destId="{540538B2-C0A7-47A3-A43B-F30851E24B25}" srcOrd="0" destOrd="2" presId="urn:microsoft.com/office/officeart/2005/8/layout/hierarchy3"/>
    <dgm:cxn modelId="{11025EBF-4F1E-43EC-9267-B4F31DDB7E78}" type="presOf" srcId="{8ACC2D7E-99CC-4554-9516-B7175E2616C6}" destId="{14EF7362-22A9-41BA-BFB7-3697AB74A9C3}" srcOrd="0" destOrd="0" presId="urn:microsoft.com/office/officeart/2005/8/layout/hierarchy3"/>
    <dgm:cxn modelId="{9D2338C1-CAB2-4550-BA83-5187FB4A3C80}" type="presOf" srcId="{CB80DE88-DCC5-400C-BDF3-241023D526DB}" destId="{4E516C11-74E1-4C77-98EA-336419375FBC}" srcOrd="0" destOrd="0" presId="urn:microsoft.com/office/officeart/2005/8/layout/hierarchy3"/>
    <dgm:cxn modelId="{3DBB0CC2-185C-43FD-8715-DDC34661E863}" type="presOf" srcId="{B79E89C8-538B-4171-B80A-396FDC007307}" destId="{A098AEE6-33ED-45CF-BB1C-66C62CDB686C}" srcOrd="0" destOrd="0" presId="urn:microsoft.com/office/officeart/2005/8/layout/hierarchy3"/>
    <dgm:cxn modelId="{CB83EFC2-C1E6-4E67-B7A4-F1B62D12D46E}" type="presOf" srcId="{7C0D7A96-973E-4F3E-ACAE-753B0F694970}" destId="{D496B95C-DAF7-4072-BA2D-79AD19E5A6E7}" srcOrd="0" destOrd="0" presId="urn:microsoft.com/office/officeart/2005/8/layout/hierarchy3"/>
    <dgm:cxn modelId="{73E950C3-1418-43A6-B9E1-46B6C899C8B6}" type="presOf" srcId="{2B79BF2F-8C40-4FF7-A2C6-E3441D254499}" destId="{C9C590D5-66E9-493D-80CB-355472AAB433}" srcOrd="0" destOrd="0" presId="urn:microsoft.com/office/officeart/2005/8/layout/hierarchy3"/>
    <dgm:cxn modelId="{1BDC1DC5-78BF-489F-8329-8B0DDDE4F36D}" type="presOf" srcId="{3B852435-F411-48E9-BCC7-154932F39025}" destId="{4E09CDC1-41B4-4735-8970-071C7DB47463}" srcOrd="0" destOrd="0" presId="urn:microsoft.com/office/officeart/2005/8/layout/hierarchy3"/>
    <dgm:cxn modelId="{7DF216C9-5421-4A29-83C6-A43AB850FA5F}" type="presOf" srcId="{C6AC3607-3048-43BA-8463-704E1F1FE989}" destId="{6B3831BF-353E-49B4-9CAA-C9A60A596A26}" srcOrd="0" destOrd="0" presId="urn:microsoft.com/office/officeart/2005/8/layout/hierarchy3"/>
    <dgm:cxn modelId="{915EAACB-50C2-471B-BD8B-08FE3AC82105}" type="presOf" srcId="{3A65CF75-755B-4B70-875F-CAACF5609BF7}" destId="{1EDE8575-68A2-42E5-9E18-AB689A5CB77A}" srcOrd="0" destOrd="0" presId="urn:microsoft.com/office/officeart/2005/8/layout/hierarchy3"/>
    <dgm:cxn modelId="{64E4A5CC-A90E-414C-8010-49A7E94E9907}" type="presOf" srcId="{32B33DDB-13FF-45DD-84F3-EE3929888C43}" destId="{540538B2-C0A7-47A3-A43B-F30851E24B25}" srcOrd="0" destOrd="0" presId="urn:microsoft.com/office/officeart/2005/8/layout/hierarchy3"/>
    <dgm:cxn modelId="{8FA7B1D0-E172-4AF1-9916-F3DC3EE6FBCE}" srcId="{CD290AB5-AED8-4500-A919-7F91A5534898}" destId="{B112AAB7-D36A-4239-ADFF-84B8A31846FC}" srcOrd="2" destOrd="0" parTransId="{72F41FBC-5379-4026-A089-D6EC07493888}" sibTransId="{96508DDC-5EC2-444C-A7D5-F9BB74C7635F}"/>
    <dgm:cxn modelId="{6BC384D2-24B5-4BEE-9CEE-FFC31D77DDBB}" srcId="{174EEA14-2DF5-405F-8D90-4E08C7D4CDEE}" destId="{2B79BF2F-8C40-4FF7-A2C6-E3441D254499}" srcOrd="0" destOrd="0" parTransId="{4720B151-C520-4982-8507-AF430017B527}" sibTransId="{54AE2FFB-E606-4122-8915-4D66DFF8E622}"/>
    <dgm:cxn modelId="{C1307DD3-A5AB-4FB1-B592-77365F6E6E97}" type="presOf" srcId="{A9334A24-2192-452E-A7D9-704A6705F8BD}" destId="{00F6CB76-2B65-4596-B6F7-1AE1255E2E41}" srcOrd="0" destOrd="0" presId="urn:microsoft.com/office/officeart/2005/8/layout/hierarchy3"/>
    <dgm:cxn modelId="{76C580D5-8887-4599-8F41-DABD60962CCC}" type="presOf" srcId="{1BBDB97B-C7E3-4148-A9BE-1F9642AEC11B}" destId="{C0D15932-EA8E-48BE-9865-046D8A4473CF}" srcOrd="0" destOrd="0" presId="urn:microsoft.com/office/officeart/2005/8/layout/hierarchy3"/>
    <dgm:cxn modelId="{E0F985D5-0EA2-4AD6-A4AE-637558AD2D7E}" type="presOf" srcId="{2D504879-8669-40CF-B32F-C8EF88F236D2}" destId="{0CBB1066-FB5A-4EED-B3A8-C744E48F8C5E}" srcOrd="0" destOrd="0" presId="urn:microsoft.com/office/officeart/2005/8/layout/hierarchy3"/>
    <dgm:cxn modelId="{5B3137E2-95FC-4B5A-B744-E50ADDEBEBBE}" srcId="{32B33DDB-13FF-45DD-84F3-EE3929888C43}" destId="{45A2EE8A-EA40-4FC0-AF2C-EC1B214DCBEE}" srcOrd="1" destOrd="0" parTransId="{EF65C1FC-6991-4D05-8D01-31E6C518C235}" sibTransId="{A3319B42-C074-49ED-B621-9FC234062351}"/>
    <dgm:cxn modelId="{330652E4-6572-4DB8-BD06-621734B205C5}" type="presOf" srcId="{B0369FEA-F9D6-4286-8D96-77DD06DFBD87}" destId="{A8628FFA-BD1E-4A68-B5C1-9A80784ABA1F}" srcOrd="0" destOrd="4" presId="urn:microsoft.com/office/officeart/2005/8/layout/hierarchy3"/>
    <dgm:cxn modelId="{CA70ADE5-4372-47A5-8BC0-E3338BB56A4A}" type="presOf" srcId="{174EEA14-2DF5-405F-8D90-4E08C7D4CDEE}" destId="{90411A63-74F2-4EFB-AA05-A8BBBE5DD975}" srcOrd="0" destOrd="0" presId="urn:microsoft.com/office/officeart/2005/8/layout/hierarchy3"/>
    <dgm:cxn modelId="{C181CFE6-BB83-42BF-BCE6-24639EAE8872}" type="presOf" srcId="{FCBF27FC-E53D-4EF3-B03F-C3E0C253476A}" destId="{D4BDCCC2-ABA1-4957-923B-489B9DEC1588}" srcOrd="0" destOrd="0" presId="urn:microsoft.com/office/officeart/2005/8/layout/hierarchy3"/>
    <dgm:cxn modelId="{1EC078E8-7B29-4CE3-9A55-DCCA2141DA38}" type="presOf" srcId="{E571F988-79A2-4852-878C-E39BBC5A09BE}" destId="{8D3B4A25-9B21-48DF-B84B-3C2FFBCD899F}" srcOrd="0" destOrd="0" presId="urn:microsoft.com/office/officeart/2005/8/layout/hierarchy3"/>
    <dgm:cxn modelId="{9679BBE9-BB77-4AAE-9E61-503E6CF1120B}" type="presOf" srcId="{77F04BF7-93C1-4D26-828F-86EC2F9ADB2C}" destId="{540538B2-C0A7-47A3-A43B-F30851E24B25}" srcOrd="0" destOrd="1" presId="urn:microsoft.com/office/officeart/2005/8/layout/hierarchy3"/>
    <dgm:cxn modelId="{13A122EA-D6D0-4A1F-81EC-A8CFD3E6E112}" type="presOf" srcId="{E2FEB2BA-F3E9-4076-B6A7-52AFC937DDB9}" destId="{A19D6D7E-7537-4600-A072-25BE469663CE}" srcOrd="0" destOrd="0" presId="urn:microsoft.com/office/officeart/2005/8/layout/hierarchy3"/>
    <dgm:cxn modelId="{C4EC7EED-5534-449D-9EBA-1D3E74806934}" type="presOf" srcId="{53E7FD3B-151A-4B53-9B4E-C122B1E022A4}" destId="{BFBA546A-858B-415E-ACF8-3001E313DD76}" srcOrd="0" destOrd="0" presId="urn:microsoft.com/office/officeart/2005/8/layout/hierarchy3"/>
    <dgm:cxn modelId="{6D790BF1-C062-4B5C-BA18-A202B2C499B6}" srcId="{34C0ACC0-696D-4700-B618-31F211C99DEA}" destId="{640451AF-C5D2-481D-BF38-DB5C545AA117}" srcOrd="1" destOrd="0" parTransId="{B61C5593-8ABE-4B04-9DD5-0D0721CBC798}" sibTransId="{F2A5F6BA-0B31-41D8-AF1F-2C5B3D21454F}"/>
    <dgm:cxn modelId="{D7F4BFF2-EBB1-4041-AFAC-AD6F568B0FF4}" srcId="{B8F4B51A-89C0-4DCD-8B51-CB9F72CEDA90}" destId="{CD290AB5-AED8-4500-A919-7F91A5534898}" srcOrd="0" destOrd="0" parTransId="{D3C4B031-DFF5-40E6-8D02-6C1FE1B4C64E}" sibTransId="{61CB53CF-480D-4090-AEC6-F98CC319F453}"/>
    <dgm:cxn modelId="{B31181F6-CA29-4C2B-99F2-24A2D053295C}" type="presOf" srcId="{3C4CF31F-5124-4BE0-9EFF-9728907FFD05}" destId="{02D30579-3A59-4BB0-9335-27D46B8E5013}" srcOrd="0" destOrd="0" presId="urn:microsoft.com/office/officeart/2005/8/layout/hierarchy3"/>
    <dgm:cxn modelId="{A93881F7-00C7-4E6E-B1A9-E0D2CAE15E44}" type="presOf" srcId="{AE478E81-8EE9-4693-ABD4-8398FBEDCC02}" destId="{0BD268B6-A787-4937-87F7-92F83ED128CE}" srcOrd="0" destOrd="0" presId="urn:microsoft.com/office/officeart/2005/8/layout/hierarchy3"/>
    <dgm:cxn modelId="{321D25F8-BCA6-4673-A290-72BD4CD2AAC3}" type="presOf" srcId="{5301694C-82B8-4F2B-9904-24B6E1ED166C}" destId="{8AF79102-F9D2-44CE-B52D-4DD2F075E02F}" srcOrd="0" destOrd="0" presId="urn:microsoft.com/office/officeart/2005/8/layout/hierarchy3"/>
    <dgm:cxn modelId="{AEA862FC-9941-4DC8-9D17-EEE1BF17A3D8}" srcId="{143AC792-88DC-4174-954A-686A411B8C09}" destId="{35841C5C-1D35-45C0-A4AA-BBF0B97E0FE1}" srcOrd="2" destOrd="0" parTransId="{B79E89C8-538B-4171-B80A-396FDC007307}" sibTransId="{7E5A55CE-E1DA-4AD4-8308-CEC066F6F28D}"/>
    <dgm:cxn modelId="{80A433FE-DAA2-44BB-865A-98F9001BFA17}" type="presOf" srcId="{BBB099E6-5B92-41AF-B646-4E038B6FB9FE}" destId="{DC6ED524-8060-4A9F-AD26-B5BFD444265E}" srcOrd="0" destOrd="0" presId="urn:microsoft.com/office/officeart/2005/8/layout/hierarchy3"/>
    <dgm:cxn modelId="{34BE03FF-B21A-4F0E-8CD4-3776B3B35C8C}" type="presOf" srcId="{9C639295-D138-4514-9773-AADB32E0FD52}" destId="{73BD4A9A-3CFD-4CA6-87FE-CE545E99FC14}" srcOrd="0" destOrd="0" presId="urn:microsoft.com/office/officeart/2005/8/layout/hierarchy3"/>
    <dgm:cxn modelId="{312E39FF-A5DA-4F62-9C55-8A637C88F000}" type="presOf" srcId="{CD818234-63D0-4172-81D9-4BF8E10EE232}" destId="{2B3F2692-BE02-4926-8DE6-6BEDFDEF67F2}" srcOrd="0" destOrd="0" presId="urn:microsoft.com/office/officeart/2005/8/layout/hierarchy3"/>
    <dgm:cxn modelId="{CB83D103-F84E-42D3-97EA-EE0C3B791EDB}" type="presParOf" srcId="{A82981AC-3B66-4B42-A298-3953B51AF878}" destId="{9D4FE6BF-BFFC-4369-BD41-6283387207B8}" srcOrd="0" destOrd="0" presId="urn:microsoft.com/office/officeart/2005/8/layout/hierarchy3"/>
    <dgm:cxn modelId="{526EE9D5-7C2B-4E3D-B30D-ABC5FC3D206E}" type="presParOf" srcId="{9D4FE6BF-BFFC-4369-BD41-6283387207B8}" destId="{BD251A49-5BB7-4A09-B21E-E47914C8CF97}" srcOrd="0" destOrd="0" presId="urn:microsoft.com/office/officeart/2005/8/layout/hierarchy3"/>
    <dgm:cxn modelId="{96D22641-7814-4C37-AA42-BD4F795FC759}" type="presParOf" srcId="{BD251A49-5BB7-4A09-B21E-E47914C8CF97}" destId="{7A0491BA-6764-4295-ABA8-044DDDEE05BB}" srcOrd="0" destOrd="0" presId="urn:microsoft.com/office/officeart/2005/8/layout/hierarchy3"/>
    <dgm:cxn modelId="{2B2797AA-E5E8-4100-97C5-3BE5F8045D04}" type="presParOf" srcId="{BD251A49-5BB7-4A09-B21E-E47914C8CF97}" destId="{8DC0E915-731C-4FDF-8C44-EA2616C502BC}" srcOrd="1" destOrd="0" presId="urn:microsoft.com/office/officeart/2005/8/layout/hierarchy3"/>
    <dgm:cxn modelId="{F4DBC431-919E-40BF-A8FA-91639C801F1F}" type="presParOf" srcId="{9D4FE6BF-BFFC-4369-BD41-6283387207B8}" destId="{40B8C22E-0A04-4973-BF84-1D13C585363F}" srcOrd="1" destOrd="0" presId="urn:microsoft.com/office/officeart/2005/8/layout/hierarchy3"/>
    <dgm:cxn modelId="{39A439A5-F8F2-498C-AE47-A69033A328B4}" type="presParOf" srcId="{40B8C22E-0A04-4973-BF84-1D13C585363F}" destId="{E14B6BF2-EE8D-4CF4-9119-07A292E9D040}" srcOrd="0" destOrd="0" presId="urn:microsoft.com/office/officeart/2005/8/layout/hierarchy3"/>
    <dgm:cxn modelId="{A2E87510-D2B7-406F-9CC2-FF2166CA3D60}" type="presParOf" srcId="{40B8C22E-0A04-4973-BF84-1D13C585363F}" destId="{E47C9E25-4B46-4636-B9BE-AA843CB5E7D6}" srcOrd="1" destOrd="0" presId="urn:microsoft.com/office/officeart/2005/8/layout/hierarchy3"/>
    <dgm:cxn modelId="{DEF05FAF-8F86-43AD-B36A-0F4E7C52E3FD}" type="presParOf" srcId="{40B8C22E-0A04-4973-BF84-1D13C585363F}" destId="{02A343DA-670A-438E-9DE5-4DA5487DC4AD}" srcOrd="2" destOrd="0" presId="urn:microsoft.com/office/officeart/2005/8/layout/hierarchy3"/>
    <dgm:cxn modelId="{9E69B157-A020-419C-B72B-0EEE9ADBF5F2}" type="presParOf" srcId="{40B8C22E-0A04-4973-BF84-1D13C585363F}" destId="{CA9DA937-CC1F-4BD7-8FAB-22613BF4E86C}" srcOrd="3" destOrd="0" presId="urn:microsoft.com/office/officeart/2005/8/layout/hierarchy3"/>
    <dgm:cxn modelId="{BC712D9D-992C-4749-BE8F-37490422C276}" type="presParOf" srcId="{40B8C22E-0A04-4973-BF84-1D13C585363F}" destId="{3D658C99-81A8-4E8A-9892-1711D97E72EF}" srcOrd="4" destOrd="0" presId="urn:microsoft.com/office/officeart/2005/8/layout/hierarchy3"/>
    <dgm:cxn modelId="{F1EB1DDE-45B1-4135-90BE-EB2BEEDFA4DA}" type="presParOf" srcId="{40B8C22E-0A04-4973-BF84-1D13C585363F}" destId="{11AC12FF-E4DA-498F-AFCE-059673E1D456}" srcOrd="5" destOrd="0" presId="urn:microsoft.com/office/officeart/2005/8/layout/hierarchy3"/>
    <dgm:cxn modelId="{76BE0E61-3B0B-46CA-982C-BEF62091FC4A}" type="presParOf" srcId="{40B8C22E-0A04-4973-BF84-1D13C585363F}" destId="{7F5FF9FB-179B-4E64-B7DE-3F3E1C25E7AD}" srcOrd="6" destOrd="0" presId="urn:microsoft.com/office/officeart/2005/8/layout/hierarchy3"/>
    <dgm:cxn modelId="{9A6146A4-0627-49E0-B55B-A565C57156DC}" type="presParOf" srcId="{40B8C22E-0A04-4973-BF84-1D13C585363F}" destId="{4E516C11-74E1-4C77-98EA-336419375FBC}" srcOrd="7" destOrd="0" presId="urn:microsoft.com/office/officeart/2005/8/layout/hierarchy3"/>
    <dgm:cxn modelId="{C29F682E-71BE-40B9-8167-AFED0D98F7A9}" type="presParOf" srcId="{40B8C22E-0A04-4973-BF84-1D13C585363F}" destId="{730BB674-2B76-44F7-B4D9-A9C597815B38}" srcOrd="8" destOrd="0" presId="urn:microsoft.com/office/officeart/2005/8/layout/hierarchy3"/>
    <dgm:cxn modelId="{24060514-7FF7-4478-B6BB-039BC0D79216}" type="presParOf" srcId="{40B8C22E-0A04-4973-BF84-1D13C585363F}" destId="{DC6ED524-8060-4A9F-AD26-B5BFD444265E}" srcOrd="9" destOrd="0" presId="urn:microsoft.com/office/officeart/2005/8/layout/hierarchy3"/>
    <dgm:cxn modelId="{CFEA400D-2AAD-411A-99FC-1B97684924E2}" type="presParOf" srcId="{40B8C22E-0A04-4973-BF84-1D13C585363F}" destId="{886FADE1-E423-4969-B0C9-82993181A77C}" srcOrd="10" destOrd="0" presId="urn:microsoft.com/office/officeart/2005/8/layout/hierarchy3"/>
    <dgm:cxn modelId="{794F0277-8DC5-441F-83BC-1DD3DEAA48AD}" type="presParOf" srcId="{40B8C22E-0A04-4973-BF84-1D13C585363F}" destId="{9387E069-6E94-43B7-8B68-3C9A18EBD30A}" srcOrd="11" destOrd="0" presId="urn:microsoft.com/office/officeart/2005/8/layout/hierarchy3"/>
    <dgm:cxn modelId="{4FABEEB9-D704-4D6F-9027-A1A530A79CEC}" type="presParOf" srcId="{40B8C22E-0A04-4973-BF84-1D13C585363F}" destId="{476671D8-6B89-4BC2-86CE-1E7557EA5F09}" srcOrd="12" destOrd="0" presId="urn:microsoft.com/office/officeart/2005/8/layout/hierarchy3"/>
    <dgm:cxn modelId="{97C39223-8B9C-4629-9465-7C3A80B0CC62}" type="presParOf" srcId="{40B8C22E-0A04-4973-BF84-1D13C585363F}" destId="{8D3B4A25-9B21-48DF-B84B-3C2FFBCD899F}" srcOrd="13" destOrd="0" presId="urn:microsoft.com/office/officeart/2005/8/layout/hierarchy3"/>
    <dgm:cxn modelId="{AEACDE3B-1CB0-462C-B965-16F4DF1C1AEE}" type="presParOf" srcId="{40B8C22E-0A04-4973-BF84-1D13C585363F}" destId="{1EDE8575-68A2-42E5-9E18-AB689A5CB77A}" srcOrd="14" destOrd="0" presId="urn:microsoft.com/office/officeart/2005/8/layout/hierarchy3"/>
    <dgm:cxn modelId="{A409B2E6-81DF-471B-AB66-98029A36EC9F}" type="presParOf" srcId="{40B8C22E-0A04-4973-BF84-1D13C585363F}" destId="{15C7070C-0142-43EC-90E1-248A1943FFBE}" srcOrd="15" destOrd="0" presId="urn:microsoft.com/office/officeart/2005/8/layout/hierarchy3"/>
    <dgm:cxn modelId="{AC688ED5-CBBA-483F-AEBD-7A6E8E773A06}" type="presParOf" srcId="{40B8C22E-0A04-4973-BF84-1D13C585363F}" destId="{451FBEC8-3186-4368-AF71-D6648FB98270}" srcOrd="16" destOrd="0" presId="urn:microsoft.com/office/officeart/2005/8/layout/hierarchy3"/>
    <dgm:cxn modelId="{2CC3F99A-F164-45E1-A223-F9BAA10A982D}" type="presParOf" srcId="{40B8C22E-0A04-4973-BF84-1D13C585363F}" destId="{53D47C3E-1487-4BAD-B6F0-FE68A21A8602}" srcOrd="17" destOrd="0" presId="urn:microsoft.com/office/officeart/2005/8/layout/hierarchy3"/>
    <dgm:cxn modelId="{5198D5D4-D0C5-47C8-AC5E-D669E781674B}" type="presParOf" srcId="{40B8C22E-0A04-4973-BF84-1D13C585363F}" destId="{6B3831BF-353E-49B4-9CAA-C9A60A596A26}" srcOrd="18" destOrd="0" presId="urn:microsoft.com/office/officeart/2005/8/layout/hierarchy3"/>
    <dgm:cxn modelId="{AAFFAEB8-A230-4599-8541-F83099428E3F}" type="presParOf" srcId="{40B8C22E-0A04-4973-BF84-1D13C585363F}" destId="{6AA4324C-25E3-4B3F-B457-D6C034556964}" srcOrd="19" destOrd="0" presId="urn:microsoft.com/office/officeart/2005/8/layout/hierarchy3"/>
    <dgm:cxn modelId="{1B6FEFD3-FE51-4879-B700-D1AE354C0E83}" type="presParOf" srcId="{A82981AC-3B66-4B42-A298-3953B51AF878}" destId="{036BE096-D2BD-461A-91A4-4C33985FBFA7}" srcOrd="1" destOrd="0" presId="urn:microsoft.com/office/officeart/2005/8/layout/hierarchy3"/>
    <dgm:cxn modelId="{003B1BBE-23AC-4CA9-A2BA-94B677159A04}" type="presParOf" srcId="{036BE096-D2BD-461A-91A4-4C33985FBFA7}" destId="{6DB9889B-6430-45D8-A47F-BF3D7666EBE8}" srcOrd="0" destOrd="0" presId="urn:microsoft.com/office/officeart/2005/8/layout/hierarchy3"/>
    <dgm:cxn modelId="{29072DA3-824D-4311-AABA-26093A903659}" type="presParOf" srcId="{6DB9889B-6430-45D8-A47F-BF3D7666EBE8}" destId="{CC55141E-BF75-469A-997E-75611D22738A}" srcOrd="0" destOrd="0" presId="urn:microsoft.com/office/officeart/2005/8/layout/hierarchy3"/>
    <dgm:cxn modelId="{FB73A933-B36F-4EF2-BBF2-26B4D623A04F}" type="presParOf" srcId="{6DB9889B-6430-45D8-A47F-BF3D7666EBE8}" destId="{BC0EE7CC-4555-40E6-90AD-4C598FF26C43}" srcOrd="1" destOrd="0" presId="urn:microsoft.com/office/officeart/2005/8/layout/hierarchy3"/>
    <dgm:cxn modelId="{58F1CD52-EFE7-4625-892C-A52BBACA7E2A}" type="presParOf" srcId="{036BE096-D2BD-461A-91A4-4C33985FBFA7}" destId="{AF7D146B-0479-485A-9C5E-DE70D7E601D4}" srcOrd="1" destOrd="0" presId="urn:microsoft.com/office/officeart/2005/8/layout/hierarchy3"/>
    <dgm:cxn modelId="{3223F4E8-71AA-4C46-BFA4-BC05F60D51B4}" type="presParOf" srcId="{AF7D146B-0479-485A-9C5E-DE70D7E601D4}" destId="{14EF7362-22A9-41BA-BFB7-3697AB74A9C3}" srcOrd="0" destOrd="0" presId="urn:microsoft.com/office/officeart/2005/8/layout/hierarchy3"/>
    <dgm:cxn modelId="{8FCB4D2C-A87E-4F1A-817F-BD441DCB2ED5}" type="presParOf" srcId="{AF7D146B-0479-485A-9C5E-DE70D7E601D4}" destId="{D496B95C-DAF7-4072-BA2D-79AD19E5A6E7}" srcOrd="1" destOrd="0" presId="urn:microsoft.com/office/officeart/2005/8/layout/hierarchy3"/>
    <dgm:cxn modelId="{2DA156D3-20E4-4196-B77D-9767C45B7F6E}" type="presParOf" srcId="{AF7D146B-0479-485A-9C5E-DE70D7E601D4}" destId="{FBE7427F-B54A-4610-AE2F-0D2521E93BF9}" srcOrd="2" destOrd="0" presId="urn:microsoft.com/office/officeart/2005/8/layout/hierarchy3"/>
    <dgm:cxn modelId="{23C5BE87-BC58-4D01-BBE5-63539EDD3DFD}" type="presParOf" srcId="{AF7D146B-0479-485A-9C5E-DE70D7E601D4}" destId="{0CBB1066-FB5A-4EED-B3A8-C744E48F8C5E}" srcOrd="3" destOrd="0" presId="urn:microsoft.com/office/officeart/2005/8/layout/hierarchy3"/>
    <dgm:cxn modelId="{45C14AC3-5C6B-476C-8EDC-0E8F5AE24BDA}" type="presParOf" srcId="{A82981AC-3B66-4B42-A298-3953B51AF878}" destId="{D4A1FE97-02D1-4E58-91B9-AF235D61E727}" srcOrd="2" destOrd="0" presId="urn:microsoft.com/office/officeart/2005/8/layout/hierarchy3"/>
    <dgm:cxn modelId="{4885DDC9-B907-42B6-AFB4-BE817A85E098}" type="presParOf" srcId="{D4A1FE97-02D1-4E58-91B9-AF235D61E727}" destId="{3610414E-9928-4A10-B0F0-FD490C68F0B9}" srcOrd="0" destOrd="0" presId="urn:microsoft.com/office/officeart/2005/8/layout/hierarchy3"/>
    <dgm:cxn modelId="{6C751163-0AA6-4BC7-ACD6-F1E5C25B3102}" type="presParOf" srcId="{3610414E-9928-4A10-B0F0-FD490C68F0B9}" destId="{0BD268B6-A787-4937-87F7-92F83ED128CE}" srcOrd="0" destOrd="0" presId="urn:microsoft.com/office/officeart/2005/8/layout/hierarchy3"/>
    <dgm:cxn modelId="{F4BE18E9-675E-4A21-A5E3-E21D1F7BC638}" type="presParOf" srcId="{3610414E-9928-4A10-B0F0-FD490C68F0B9}" destId="{4FA278DF-12D4-44FE-8657-84C2274C6F3A}" srcOrd="1" destOrd="0" presId="urn:microsoft.com/office/officeart/2005/8/layout/hierarchy3"/>
    <dgm:cxn modelId="{6537A393-0300-4136-8E3F-5810F5D0BC17}" type="presParOf" srcId="{D4A1FE97-02D1-4E58-91B9-AF235D61E727}" destId="{31729950-0F4C-4554-B8B3-CA2C06043922}" srcOrd="1" destOrd="0" presId="urn:microsoft.com/office/officeart/2005/8/layout/hierarchy3"/>
    <dgm:cxn modelId="{1FB20198-2672-46AB-91F1-DD3B3988221E}" type="presParOf" srcId="{31729950-0F4C-4554-B8B3-CA2C06043922}" destId="{00F6CB76-2B65-4596-B6F7-1AE1255E2E41}" srcOrd="0" destOrd="0" presId="urn:microsoft.com/office/officeart/2005/8/layout/hierarchy3"/>
    <dgm:cxn modelId="{A3E165AF-F337-481C-9231-C0A935244B33}" type="presParOf" srcId="{31729950-0F4C-4554-B8B3-CA2C06043922}" destId="{A8628FFA-BD1E-4A68-B5C1-9A80784ABA1F}" srcOrd="1" destOrd="0" presId="urn:microsoft.com/office/officeart/2005/8/layout/hierarchy3"/>
    <dgm:cxn modelId="{60CE3E64-8243-4FEA-8E2F-0E742FE0C8B8}" type="presParOf" srcId="{31729950-0F4C-4554-B8B3-CA2C06043922}" destId="{1D903A54-2F57-4E2F-A758-B61CD05720DD}" srcOrd="2" destOrd="0" presId="urn:microsoft.com/office/officeart/2005/8/layout/hierarchy3"/>
    <dgm:cxn modelId="{984B1B4E-3C6A-4779-8E75-96632123A22B}" type="presParOf" srcId="{31729950-0F4C-4554-B8B3-CA2C06043922}" destId="{540538B2-C0A7-47A3-A43B-F30851E24B25}" srcOrd="3" destOrd="0" presId="urn:microsoft.com/office/officeart/2005/8/layout/hierarchy3"/>
    <dgm:cxn modelId="{B7C2052E-E56D-40E3-B5FF-ADA4879A5CC5}" type="presParOf" srcId="{31729950-0F4C-4554-B8B3-CA2C06043922}" destId="{261C0380-3F27-4BDB-98DA-54B4F33D207C}" srcOrd="4" destOrd="0" presId="urn:microsoft.com/office/officeart/2005/8/layout/hierarchy3"/>
    <dgm:cxn modelId="{A7606B11-79CB-46B7-B0AE-CB8495650805}" type="presParOf" srcId="{31729950-0F4C-4554-B8B3-CA2C06043922}" destId="{D1BFE394-EB40-4886-B12A-714DF45BF728}" srcOrd="5" destOrd="0" presId="urn:microsoft.com/office/officeart/2005/8/layout/hierarchy3"/>
    <dgm:cxn modelId="{0F5DBD42-94C1-4FA4-9024-62BA548AD430}" type="presParOf" srcId="{A82981AC-3B66-4B42-A298-3953B51AF878}" destId="{1ED479E8-980E-47F1-9F31-D4C1675EBE2F}" srcOrd="3" destOrd="0" presId="urn:microsoft.com/office/officeart/2005/8/layout/hierarchy3"/>
    <dgm:cxn modelId="{D28E702B-9B36-4006-9F2C-D5253F2D261A}" type="presParOf" srcId="{1ED479E8-980E-47F1-9F31-D4C1675EBE2F}" destId="{9EA8BEF6-7D1D-40BC-9376-CF0DDEB44C4B}" srcOrd="0" destOrd="0" presId="urn:microsoft.com/office/officeart/2005/8/layout/hierarchy3"/>
    <dgm:cxn modelId="{CF10A725-2687-4FE3-8B73-1692C6F0A55B}" type="presParOf" srcId="{9EA8BEF6-7D1D-40BC-9376-CF0DDEB44C4B}" destId="{90411A63-74F2-4EFB-AA05-A8BBBE5DD975}" srcOrd="0" destOrd="0" presId="urn:microsoft.com/office/officeart/2005/8/layout/hierarchy3"/>
    <dgm:cxn modelId="{3AED0B41-64BA-4BB9-8011-EAC7BFD338B1}" type="presParOf" srcId="{9EA8BEF6-7D1D-40BC-9376-CF0DDEB44C4B}" destId="{5B87F592-4FCC-448C-82A5-B203F85A1C1A}" srcOrd="1" destOrd="0" presId="urn:microsoft.com/office/officeart/2005/8/layout/hierarchy3"/>
    <dgm:cxn modelId="{064989E3-F172-40A4-B239-B20551AC6FE2}" type="presParOf" srcId="{1ED479E8-980E-47F1-9F31-D4C1675EBE2F}" destId="{BEA974DC-5DA0-4726-8AD0-3C4412D10108}" srcOrd="1" destOrd="0" presId="urn:microsoft.com/office/officeart/2005/8/layout/hierarchy3"/>
    <dgm:cxn modelId="{12B213D6-B623-4CFA-97D9-23BF081A6D63}" type="presParOf" srcId="{BEA974DC-5DA0-4726-8AD0-3C4412D10108}" destId="{B533A9BD-3B3C-4DF0-BAA8-768FB1F18702}" srcOrd="0" destOrd="0" presId="urn:microsoft.com/office/officeart/2005/8/layout/hierarchy3"/>
    <dgm:cxn modelId="{8B633353-6F24-407F-B5DB-BFCFECD2BD7F}" type="presParOf" srcId="{BEA974DC-5DA0-4726-8AD0-3C4412D10108}" destId="{C9C590D5-66E9-493D-80CB-355472AAB433}" srcOrd="1" destOrd="0" presId="urn:microsoft.com/office/officeart/2005/8/layout/hierarchy3"/>
    <dgm:cxn modelId="{8EBE0DAA-9661-46F5-8415-262DA502D848}" type="presParOf" srcId="{BEA974DC-5DA0-4726-8AD0-3C4412D10108}" destId="{02D30579-3A59-4BB0-9335-27D46B8E5013}" srcOrd="2" destOrd="0" presId="urn:microsoft.com/office/officeart/2005/8/layout/hierarchy3"/>
    <dgm:cxn modelId="{B9A47916-A45E-40FE-8F54-75F9F3BD6EC9}" type="presParOf" srcId="{BEA974DC-5DA0-4726-8AD0-3C4412D10108}" destId="{666630DF-4174-42BB-8453-D2BEC8A43F80}" srcOrd="3" destOrd="0" presId="urn:microsoft.com/office/officeart/2005/8/layout/hierarchy3"/>
    <dgm:cxn modelId="{33EAA3BA-3636-4610-85C1-0F6E35D50F35}" type="presParOf" srcId="{BEA974DC-5DA0-4726-8AD0-3C4412D10108}" destId="{C40228B8-30BE-4841-9719-006FE1309AB3}" srcOrd="4" destOrd="0" presId="urn:microsoft.com/office/officeart/2005/8/layout/hierarchy3"/>
    <dgm:cxn modelId="{AC108E46-0AE5-4827-9B07-B62AC2487ADD}" type="presParOf" srcId="{BEA974DC-5DA0-4726-8AD0-3C4412D10108}" destId="{D4BDCCC2-ABA1-4957-923B-489B9DEC1588}" srcOrd="5" destOrd="0" presId="urn:microsoft.com/office/officeart/2005/8/layout/hierarchy3"/>
    <dgm:cxn modelId="{60CF4414-DA0A-49E5-BF03-BF9CAF41E624}" type="presParOf" srcId="{BEA974DC-5DA0-4726-8AD0-3C4412D10108}" destId="{C040C205-13F5-4105-A92C-0EA845AB0105}" srcOrd="6" destOrd="0" presId="urn:microsoft.com/office/officeart/2005/8/layout/hierarchy3"/>
    <dgm:cxn modelId="{89226F85-082B-4810-A57A-01B8156A4269}" type="presParOf" srcId="{BEA974DC-5DA0-4726-8AD0-3C4412D10108}" destId="{2B3F2692-BE02-4926-8DE6-6BEDFDEF67F2}" srcOrd="7" destOrd="0" presId="urn:microsoft.com/office/officeart/2005/8/layout/hierarchy3"/>
    <dgm:cxn modelId="{F75724B7-7FE0-43CD-B8D4-103DD262A2FA}" type="presParOf" srcId="{BEA974DC-5DA0-4726-8AD0-3C4412D10108}" destId="{8AF79102-F9D2-44CE-B52D-4DD2F075E02F}" srcOrd="8" destOrd="0" presId="urn:microsoft.com/office/officeart/2005/8/layout/hierarchy3"/>
    <dgm:cxn modelId="{547A7AE6-5578-451D-865C-A34E34AE863A}" type="presParOf" srcId="{BEA974DC-5DA0-4726-8AD0-3C4412D10108}" destId="{4A3E5C9A-A05A-44AF-9850-7D87FB3F485B}" srcOrd="9" destOrd="0" presId="urn:microsoft.com/office/officeart/2005/8/layout/hierarchy3"/>
    <dgm:cxn modelId="{5D5D3033-00E4-4AA0-88F4-511F412CDC13}" type="presParOf" srcId="{BEA974DC-5DA0-4726-8AD0-3C4412D10108}" destId="{A8333A25-29D1-4217-8104-9283BA6939B1}" srcOrd="10" destOrd="0" presId="urn:microsoft.com/office/officeart/2005/8/layout/hierarchy3"/>
    <dgm:cxn modelId="{2D4CBDBF-3907-458C-96A9-5C042E9F03B0}" type="presParOf" srcId="{BEA974DC-5DA0-4726-8AD0-3C4412D10108}" destId="{EB163BBD-99D8-45CF-8944-9C62FE1B2EBF}" srcOrd="11" destOrd="0" presId="urn:microsoft.com/office/officeart/2005/8/layout/hierarchy3"/>
    <dgm:cxn modelId="{E48B872D-5CB2-48B7-BFA4-384C16879F60}" type="presParOf" srcId="{A82981AC-3B66-4B42-A298-3953B51AF878}" destId="{E90BA82D-6634-47C6-9A26-D6EC669D5D4B}" srcOrd="4" destOrd="0" presId="urn:microsoft.com/office/officeart/2005/8/layout/hierarchy3"/>
    <dgm:cxn modelId="{E2251C3C-B84F-438C-A52E-9E809A8A64D1}" type="presParOf" srcId="{E90BA82D-6634-47C6-9A26-D6EC669D5D4B}" destId="{11B3C987-35C3-46AB-842A-56A9B77A2C6F}" srcOrd="0" destOrd="0" presId="urn:microsoft.com/office/officeart/2005/8/layout/hierarchy3"/>
    <dgm:cxn modelId="{FC626A60-EBC4-447F-A68A-CCDE6327D566}" type="presParOf" srcId="{11B3C987-35C3-46AB-842A-56A9B77A2C6F}" destId="{B7F6728A-1333-4F4F-A851-1FE76E785AD9}" srcOrd="0" destOrd="0" presId="urn:microsoft.com/office/officeart/2005/8/layout/hierarchy3"/>
    <dgm:cxn modelId="{5C9FFEC5-EB37-408C-AD63-C03630EF8903}" type="presParOf" srcId="{11B3C987-35C3-46AB-842A-56A9B77A2C6F}" destId="{F21B594C-3F37-49D0-BB84-D97185A1734E}" srcOrd="1" destOrd="0" presId="urn:microsoft.com/office/officeart/2005/8/layout/hierarchy3"/>
    <dgm:cxn modelId="{47E1D5EC-7F6A-4BD6-AF91-F1F5F011108D}" type="presParOf" srcId="{E90BA82D-6634-47C6-9A26-D6EC669D5D4B}" destId="{A987E378-EB54-4362-B8AF-FAAB13127054}" srcOrd="1" destOrd="0" presId="urn:microsoft.com/office/officeart/2005/8/layout/hierarchy3"/>
    <dgm:cxn modelId="{C439F871-A922-418D-8016-766A945B35F9}" type="presParOf" srcId="{A987E378-EB54-4362-B8AF-FAAB13127054}" destId="{6FF61369-0E6D-48B8-9298-921B5133CF7E}" srcOrd="0" destOrd="0" presId="urn:microsoft.com/office/officeart/2005/8/layout/hierarchy3"/>
    <dgm:cxn modelId="{BF4DD3B9-BDE4-4EF1-A969-437022CE137F}" type="presParOf" srcId="{A987E378-EB54-4362-B8AF-FAAB13127054}" destId="{73D85735-08D0-4378-A0F1-1AF59EC02652}" srcOrd="1" destOrd="0" presId="urn:microsoft.com/office/officeart/2005/8/layout/hierarchy3"/>
    <dgm:cxn modelId="{F048C794-B69A-4BDE-963F-F60D0F5120A1}" type="presParOf" srcId="{A987E378-EB54-4362-B8AF-FAAB13127054}" destId="{A6319A58-2BE7-45D7-8EE2-3F6CA31F5571}" srcOrd="2" destOrd="0" presId="urn:microsoft.com/office/officeart/2005/8/layout/hierarchy3"/>
    <dgm:cxn modelId="{FC102CC0-D09C-4776-8968-A41DA24D7999}" type="presParOf" srcId="{A987E378-EB54-4362-B8AF-FAAB13127054}" destId="{73C081E1-DBEC-403D-9499-74E4272389C9}" srcOrd="3" destOrd="0" presId="urn:microsoft.com/office/officeart/2005/8/layout/hierarchy3"/>
    <dgm:cxn modelId="{E9E0B7A6-0B26-4A4F-AAEB-A855DA36BB82}" type="presParOf" srcId="{A987E378-EB54-4362-B8AF-FAAB13127054}" destId="{A098AEE6-33ED-45CF-BB1C-66C62CDB686C}" srcOrd="4" destOrd="0" presId="urn:microsoft.com/office/officeart/2005/8/layout/hierarchy3"/>
    <dgm:cxn modelId="{01C166D3-1468-4355-A7B7-730C5C1B0355}" type="presParOf" srcId="{A987E378-EB54-4362-B8AF-FAAB13127054}" destId="{66FBC114-7CD8-4C37-B2A0-E44B3078CA84}" srcOrd="5" destOrd="0" presId="urn:microsoft.com/office/officeart/2005/8/layout/hierarchy3"/>
    <dgm:cxn modelId="{2D31F535-A99A-4054-A4EB-D30B785B9D43}" type="presParOf" srcId="{A987E378-EB54-4362-B8AF-FAAB13127054}" destId="{E0E43E6D-9263-4548-96D4-0A0BEF1401E6}" srcOrd="6" destOrd="0" presId="urn:microsoft.com/office/officeart/2005/8/layout/hierarchy3"/>
    <dgm:cxn modelId="{8F07ECA0-94BE-46A5-8623-C948FAB018FD}" type="presParOf" srcId="{A987E378-EB54-4362-B8AF-FAAB13127054}" destId="{4E09CDC1-41B4-4735-8970-071C7DB47463}" srcOrd="7" destOrd="0" presId="urn:microsoft.com/office/officeart/2005/8/layout/hierarchy3"/>
    <dgm:cxn modelId="{5273271E-B3B3-4D25-B075-FF57586C94F8}" type="presParOf" srcId="{A987E378-EB54-4362-B8AF-FAAB13127054}" destId="{CA417F34-CCD2-4680-96C3-F5D664E4FA3A}" srcOrd="8" destOrd="0" presId="urn:microsoft.com/office/officeart/2005/8/layout/hierarchy3"/>
    <dgm:cxn modelId="{750C273F-DABF-46AC-8B46-140C46FC46A1}" type="presParOf" srcId="{A987E378-EB54-4362-B8AF-FAAB13127054}" destId="{318D0629-AC58-4E65-AFF6-A451B33669D1}" srcOrd="9" destOrd="0" presId="urn:microsoft.com/office/officeart/2005/8/layout/hierarchy3"/>
    <dgm:cxn modelId="{17A7E02F-8273-41F8-9245-790876EF17F8}" type="presParOf" srcId="{A987E378-EB54-4362-B8AF-FAAB13127054}" destId="{B602C35C-1F31-45E4-84FA-ED4DFD6E78FA}" srcOrd="10" destOrd="0" presId="urn:microsoft.com/office/officeart/2005/8/layout/hierarchy3"/>
    <dgm:cxn modelId="{71B475DB-9138-4AD6-B4AF-25FEB3B000B6}" type="presParOf" srcId="{A987E378-EB54-4362-B8AF-FAAB13127054}" destId="{3D1BD111-E816-435E-A4D6-77C0B148D8A1}" srcOrd="11" destOrd="0" presId="urn:microsoft.com/office/officeart/2005/8/layout/hierarchy3"/>
    <dgm:cxn modelId="{80E06BA1-00A7-44D0-B69B-5BC52B14D584}" type="presParOf" srcId="{A987E378-EB54-4362-B8AF-FAAB13127054}" destId="{A3AAF12E-8A87-4378-A239-926C20032767}" srcOrd="12" destOrd="0" presId="urn:microsoft.com/office/officeart/2005/8/layout/hierarchy3"/>
    <dgm:cxn modelId="{DEF49A7A-DA4B-4EE0-98CA-27FE28FE5925}" type="presParOf" srcId="{A987E378-EB54-4362-B8AF-FAAB13127054}" destId="{F2230AE0-F41D-4158-87EC-55B5CCDC387B}" srcOrd="13" destOrd="0" presId="urn:microsoft.com/office/officeart/2005/8/layout/hierarchy3"/>
    <dgm:cxn modelId="{B3794C5E-6508-47BA-A2CD-4928D17BB56D}" type="presParOf" srcId="{A987E378-EB54-4362-B8AF-FAAB13127054}" destId="{73BD4A9A-3CFD-4CA6-87FE-CE545E99FC14}" srcOrd="14" destOrd="0" presId="urn:microsoft.com/office/officeart/2005/8/layout/hierarchy3"/>
    <dgm:cxn modelId="{DBEF799B-D886-48E2-832B-5F669C2A67C0}" type="presParOf" srcId="{A987E378-EB54-4362-B8AF-FAAB13127054}" destId="{A3FB4064-51CA-4E06-8F36-15F9C0F6E5D3}" srcOrd="15" destOrd="0" presId="urn:microsoft.com/office/officeart/2005/8/layout/hierarchy3"/>
    <dgm:cxn modelId="{F75217F2-413D-4DD9-AF6B-0CB17552BD26}" type="presParOf" srcId="{A987E378-EB54-4362-B8AF-FAAB13127054}" destId="{D41A4985-E7DA-4083-91CE-50389603D50D}" srcOrd="16" destOrd="0" presId="urn:microsoft.com/office/officeart/2005/8/layout/hierarchy3"/>
    <dgm:cxn modelId="{AEE1E722-BDD8-4D4D-8DF2-8C36C162E072}" type="presParOf" srcId="{A987E378-EB54-4362-B8AF-FAAB13127054}" destId="{5B37E8E6-79A3-4CD2-9E7B-616154560452}" srcOrd="17" destOrd="0" presId="urn:microsoft.com/office/officeart/2005/8/layout/hierarchy3"/>
    <dgm:cxn modelId="{FA17A42A-1DED-41ED-A869-D285CF85407F}" type="presParOf" srcId="{A987E378-EB54-4362-B8AF-FAAB13127054}" destId="{C0D15932-EA8E-48BE-9865-046D8A4473CF}" srcOrd="18" destOrd="0" presId="urn:microsoft.com/office/officeart/2005/8/layout/hierarchy3"/>
    <dgm:cxn modelId="{0DE1F165-1661-41A8-949D-AF8554067B70}" type="presParOf" srcId="{A987E378-EB54-4362-B8AF-FAAB13127054}" destId="{AF2BBFC2-2EDB-48AF-933D-5C834E791706}" srcOrd="19" destOrd="0" presId="urn:microsoft.com/office/officeart/2005/8/layout/hierarchy3"/>
    <dgm:cxn modelId="{E8141EC9-7398-4B2B-8986-C5F569757E52}" type="presParOf" srcId="{A987E378-EB54-4362-B8AF-FAAB13127054}" destId="{82BF3E26-A5DE-422E-8824-EFE333520D6E}" srcOrd="20" destOrd="0" presId="urn:microsoft.com/office/officeart/2005/8/layout/hierarchy3"/>
    <dgm:cxn modelId="{43CE6645-CA72-4EB4-B498-033B459A5685}" type="presParOf" srcId="{A987E378-EB54-4362-B8AF-FAAB13127054}" destId="{5D90F0E2-7F65-48D7-88E1-7E60CA254B15}" srcOrd="21" destOrd="0" presId="urn:microsoft.com/office/officeart/2005/8/layout/hierarchy3"/>
    <dgm:cxn modelId="{77481141-4D47-4FF8-958F-21746C28EBE1}" type="presParOf" srcId="{A987E378-EB54-4362-B8AF-FAAB13127054}" destId="{4FCE8169-9258-4635-B26D-44171D026DBD}" srcOrd="22" destOrd="0" presId="urn:microsoft.com/office/officeart/2005/8/layout/hierarchy3"/>
    <dgm:cxn modelId="{80773589-4D66-45D4-9D4D-9CE59E798F09}" type="presParOf" srcId="{A987E378-EB54-4362-B8AF-FAAB13127054}" destId="{A19D6D7E-7537-4600-A072-25BE469663CE}" srcOrd="23" destOrd="0" presId="urn:microsoft.com/office/officeart/2005/8/layout/hierarchy3"/>
    <dgm:cxn modelId="{376982D2-2D0C-4459-B995-8ECEF24186FB}" type="presParOf" srcId="{A987E378-EB54-4362-B8AF-FAAB13127054}" destId="{94B111B9-43E0-429A-983E-3F7C9CAF2E09}" srcOrd="24" destOrd="0" presId="urn:microsoft.com/office/officeart/2005/8/layout/hierarchy3"/>
    <dgm:cxn modelId="{E7ECE296-FE52-4E51-8E3B-8D7A5CEE2139}" type="presParOf" srcId="{A987E378-EB54-4362-B8AF-FAAB13127054}" destId="{BFBA546A-858B-415E-ACF8-3001E313DD76}" srcOrd="2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FA3D21C5-AFD0-4E22-BBAE-64A731C9D738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68E2888-0F9E-4ACA-A9D7-4DCE743D0130}">
      <dgm:prSet phldrT="[Text]" custT="1"/>
      <dgm:spPr/>
      <dgm:t>
        <a:bodyPr/>
        <a:lstStyle/>
        <a:p>
          <a:r>
            <a:rPr lang="en-US" sz="1400" dirty="0"/>
            <a:t>CAVITY TYPE LIST</a:t>
          </a:r>
        </a:p>
      </dgm:t>
    </dgm:pt>
    <dgm:pt modelId="{CF8AAAF5-2FD7-4C9D-B65D-233D291518A9}" type="parTrans" cxnId="{6C071838-8100-4A3C-81ED-44B821C979E8}">
      <dgm:prSet/>
      <dgm:spPr/>
      <dgm:t>
        <a:bodyPr/>
        <a:lstStyle/>
        <a:p>
          <a:endParaRPr lang="en-US"/>
        </a:p>
      </dgm:t>
    </dgm:pt>
    <dgm:pt modelId="{F9B932A1-579B-49DF-B805-2431DDB28D48}" type="sibTrans" cxnId="{6C071838-8100-4A3C-81ED-44B821C979E8}">
      <dgm:prSet/>
      <dgm:spPr/>
      <dgm:t>
        <a:bodyPr/>
        <a:lstStyle/>
        <a:p>
          <a:endParaRPr lang="en-US"/>
        </a:p>
      </dgm:t>
    </dgm:pt>
    <dgm:pt modelId="{3425ADCE-E4FE-474B-B2BB-2352204E3682}">
      <dgm:prSet phldrT="[Text]" custT="1"/>
      <dgm:spPr/>
      <dgm:t>
        <a:bodyPr/>
        <a:lstStyle/>
        <a:p>
          <a:r>
            <a:rPr lang="en-US" sz="1200" dirty="0"/>
            <a:t>VIEW</a:t>
          </a:r>
        </a:p>
      </dgm:t>
    </dgm:pt>
    <dgm:pt modelId="{48BCA001-2A1A-4138-A184-06F737BBD65B}" type="parTrans" cxnId="{B20F01D5-4676-4AC0-9712-5E8CB5B7B1C8}">
      <dgm:prSet/>
      <dgm:spPr/>
      <dgm:t>
        <a:bodyPr/>
        <a:lstStyle/>
        <a:p>
          <a:endParaRPr lang="en-US"/>
        </a:p>
      </dgm:t>
    </dgm:pt>
    <dgm:pt modelId="{A6A573CF-50FA-4ABD-A43A-8FB7B6C33113}" type="sibTrans" cxnId="{B20F01D5-4676-4AC0-9712-5E8CB5B7B1C8}">
      <dgm:prSet/>
      <dgm:spPr/>
      <dgm:t>
        <a:bodyPr/>
        <a:lstStyle/>
        <a:p>
          <a:endParaRPr lang="en-US"/>
        </a:p>
      </dgm:t>
    </dgm:pt>
    <dgm:pt modelId="{F4B3C853-9911-43A8-8598-B34766C977C9}">
      <dgm:prSet phldrT="[Text]" custT="1"/>
      <dgm:spPr/>
      <dgm:t>
        <a:bodyPr/>
        <a:lstStyle/>
        <a:p>
          <a:r>
            <a:rPr lang="en-US" sz="1400" dirty="0"/>
            <a:t>EDIT TRAVELERS</a:t>
          </a:r>
        </a:p>
      </dgm:t>
    </dgm:pt>
    <dgm:pt modelId="{19CA2693-E823-48E9-8D6E-ACFEDE86C418}" type="parTrans" cxnId="{69AE7816-5B2E-4CC6-B8CB-E85DA166853A}">
      <dgm:prSet/>
      <dgm:spPr/>
      <dgm:t>
        <a:bodyPr/>
        <a:lstStyle/>
        <a:p>
          <a:endParaRPr lang="en-US"/>
        </a:p>
      </dgm:t>
    </dgm:pt>
    <dgm:pt modelId="{8E84D471-BBE2-4A25-91DB-4F2F01FE6261}" type="sibTrans" cxnId="{69AE7816-5B2E-4CC6-B8CB-E85DA166853A}">
      <dgm:prSet/>
      <dgm:spPr/>
      <dgm:t>
        <a:bodyPr/>
        <a:lstStyle/>
        <a:p>
          <a:endParaRPr lang="en-US"/>
        </a:p>
      </dgm:t>
    </dgm:pt>
    <dgm:pt modelId="{D6AE180F-29C7-4CC9-8D9C-1B6CBE5B3EE9}">
      <dgm:prSet phldrT="[Text]" custT="1"/>
      <dgm:spPr/>
      <dgm:t>
        <a:bodyPr/>
        <a:lstStyle/>
        <a:p>
          <a:r>
            <a:rPr lang="en-US" sz="1200" dirty="0"/>
            <a:t>HEADERS</a:t>
          </a:r>
        </a:p>
      </dgm:t>
    </dgm:pt>
    <dgm:pt modelId="{3E3AC7B6-5BCA-492B-A9D1-4061A42EDA7A}" type="parTrans" cxnId="{5B6F7716-A545-4CB4-8D25-BCA7CC143682}">
      <dgm:prSet/>
      <dgm:spPr/>
      <dgm:t>
        <a:bodyPr/>
        <a:lstStyle/>
        <a:p>
          <a:endParaRPr lang="en-US"/>
        </a:p>
      </dgm:t>
    </dgm:pt>
    <dgm:pt modelId="{2F12A0E7-8F08-422E-B39D-0F48C4C37504}" type="sibTrans" cxnId="{5B6F7716-A545-4CB4-8D25-BCA7CC143682}">
      <dgm:prSet/>
      <dgm:spPr/>
      <dgm:t>
        <a:bodyPr/>
        <a:lstStyle/>
        <a:p>
          <a:endParaRPr lang="en-US"/>
        </a:p>
      </dgm:t>
    </dgm:pt>
    <dgm:pt modelId="{281B6BFA-6DC1-4187-A4D7-FC4663CC0D73}">
      <dgm:prSet phldrT="[Text]" custT="1"/>
      <dgm:spPr/>
      <dgm:t>
        <a:bodyPr/>
        <a:lstStyle/>
        <a:p>
          <a:r>
            <a:rPr lang="en-US" sz="1400" dirty="0"/>
            <a:t>SECURITY</a:t>
          </a:r>
        </a:p>
      </dgm:t>
    </dgm:pt>
    <dgm:pt modelId="{6FD03F58-21C3-4BC2-96DF-4BA47B7D6D9E}" type="parTrans" cxnId="{59B494E8-08D6-40F2-9D81-A02FA9D5FAA5}">
      <dgm:prSet/>
      <dgm:spPr/>
      <dgm:t>
        <a:bodyPr/>
        <a:lstStyle/>
        <a:p>
          <a:endParaRPr lang="en-US"/>
        </a:p>
      </dgm:t>
    </dgm:pt>
    <dgm:pt modelId="{503C0033-5287-4742-8DB1-228DB6689640}" type="sibTrans" cxnId="{59B494E8-08D6-40F2-9D81-A02FA9D5FAA5}">
      <dgm:prSet/>
      <dgm:spPr/>
      <dgm:t>
        <a:bodyPr/>
        <a:lstStyle/>
        <a:p>
          <a:endParaRPr lang="en-US"/>
        </a:p>
      </dgm:t>
    </dgm:pt>
    <dgm:pt modelId="{28198A5E-6BA6-491B-843F-260D4253518C}">
      <dgm:prSet phldrT="[Text]" custT="1"/>
      <dgm:spPr/>
      <dgm:t>
        <a:bodyPr/>
        <a:lstStyle/>
        <a:p>
          <a:r>
            <a:rPr lang="en-US" sz="1400" dirty="0"/>
            <a:t>CANNED REPORT EDITOR</a:t>
          </a:r>
        </a:p>
      </dgm:t>
    </dgm:pt>
    <dgm:pt modelId="{F7066960-EEE3-40BA-89D1-F91766C6A3D8}" type="parTrans" cxnId="{96FEB1F2-EC55-418D-AC7C-54097067C041}">
      <dgm:prSet/>
      <dgm:spPr/>
      <dgm:t>
        <a:bodyPr/>
        <a:lstStyle/>
        <a:p>
          <a:endParaRPr lang="en-US"/>
        </a:p>
      </dgm:t>
    </dgm:pt>
    <dgm:pt modelId="{627A1DE7-B0ED-43CD-8AFC-E426E214B738}" type="sibTrans" cxnId="{96FEB1F2-EC55-418D-AC7C-54097067C041}">
      <dgm:prSet/>
      <dgm:spPr/>
      <dgm:t>
        <a:bodyPr/>
        <a:lstStyle/>
        <a:p>
          <a:endParaRPr lang="en-US"/>
        </a:p>
      </dgm:t>
    </dgm:pt>
    <dgm:pt modelId="{1B381B90-9BA3-48DB-ACF1-D8C6301CA09E}">
      <dgm:prSet phldrT="[Text]" custT="1"/>
      <dgm:spPr/>
      <dgm:t>
        <a:bodyPr/>
        <a:lstStyle/>
        <a:p>
          <a:r>
            <a:rPr lang="en-US" sz="1400" dirty="0"/>
            <a:t>AUTO CONVERTER</a:t>
          </a:r>
        </a:p>
      </dgm:t>
    </dgm:pt>
    <dgm:pt modelId="{0769E79A-171F-44B1-A7B2-015885F5A7EA}" type="parTrans" cxnId="{2EAE9997-921C-4094-97E9-0A988E61C0A4}">
      <dgm:prSet/>
      <dgm:spPr/>
      <dgm:t>
        <a:bodyPr/>
        <a:lstStyle/>
        <a:p>
          <a:endParaRPr lang="en-US"/>
        </a:p>
      </dgm:t>
    </dgm:pt>
    <dgm:pt modelId="{06AD891C-3FB8-4636-9100-B23BAF525897}" type="sibTrans" cxnId="{2EAE9997-921C-4094-97E9-0A988E61C0A4}">
      <dgm:prSet/>
      <dgm:spPr/>
      <dgm:t>
        <a:bodyPr/>
        <a:lstStyle/>
        <a:p>
          <a:endParaRPr lang="en-US"/>
        </a:p>
      </dgm:t>
    </dgm:pt>
    <dgm:pt modelId="{CCE779CE-14BF-4EB1-91D9-1AE04080371A}">
      <dgm:prSet phldrT="[Text]" custT="1"/>
      <dgm:spPr/>
      <dgm:t>
        <a:bodyPr/>
        <a:lstStyle/>
        <a:p>
          <a:r>
            <a:rPr lang="en-US" sz="1200" dirty="0"/>
            <a:t>EDIT</a:t>
          </a:r>
        </a:p>
      </dgm:t>
    </dgm:pt>
    <dgm:pt modelId="{9C1A192E-FE65-4C4B-94CF-3AFFF2CC0378}" type="parTrans" cxnId="{E6AAF138-E101-4FFE-A262-7CCBA14538D4}">
      <dgm:prSet/>
      <dgm:spPr/>
      <dgm:t>
        <a:bodyPr/>
        <a:lstStyle/>
        <a:p>
          <a:endParaRPr lang="en-US"/>
        </a:p>
      </dgm:t>
    </dgm:pt>
    <dgm:pt modelId="{CBB1AF0A-CC5E-47BD-BB35-94F9959B8CEE}" type="sibTrans" cxnId="{E6AAF138-E101-4FFE-A262-7CCBA14538D4}">
      <dgm:prSet/>
      <dgm:spPr/>
      <dgm:t>
        <a:bodyPr/>
        <a:lstStyle/>
        <a:p>
          <a:endParaRPr lang="en-US"/>
        </a:p>
      </dgm:t>
    </dgm:pt>
    <dgm:pt modelId="{A2C5DE2B-3243-4B05-ACC7-633B002AA2BB}">
      <dgm:prSet phldrT="[Text]" custT="1"/>
      <dgm:spPr/>
      <dgm:t>
        <a:bodyPr/>
        <a:lstStyle/>
        <a:p>
          <a:r>
            <a:rPr lang="en-US" sz="1200" dirty="0"/>
            <a:t>ADD</a:t>
          </a:r>
        </a:p>
      </dgm:t>
    </dgm:pt>
    <dgm:pt modelId="{80A8CE74-1773-4ECC-8C2B-11726B17D809}" type="parTrans" cxnId="{585698F9-A41E-4DE6-87DF-0E4D8E739FF4}">
      <dgm:prSet/>
      <dgm:spPr/>
      <dgm:t>
        <a:bodyPr/>
        <a:lstStyle/>
        <a:p>
          <a:endParaRPr lang="en-US"/>
        </a:p>
      </dgm:t>
    </dgm:pt>
    <dgm:pt modelId="{552358E4-BE6F-4036-97C9-CA20E8CA33EB}" type="sibTrans" cxnId="{585698F9-A41E-4DE6-87DF-0E4D8E739FF4}">
      <dgm:prSet/>
      <dgm:spPr/>
      <dgm:t>
        <a:bodyPr/>
        <a:lstStyle/>
        <a:p>
          <a:endParaRPr lang="en-US"/>
        </a:p>
      </dgm:t>
    </dgm:pt>
    <dgm:pt modelId="{9AF67C8B-3632-4A35-B03C-EA369707EEFC}">
      <dgm:prSet phldrT="[Text]" custT="1"/>
      <dgm:spPr/>
      <dgm:t>
        <a:bodyPr/>
        <a:lstStyle/>
        <a:p>
          <a:r>
            <a:rPr lang="en-US" sz="1200" dirty="0"/>
            <a:t>CONFIGS</a:t>
          </a:r>
        </a:p>
      </dgm:t>
    </dgm:pt>
    <dgm:pt modelId="{2F0B86C4-B15C-4F2B-8254-74F090F7B452}" type="parTrans" cxnId="{D6C2B7CC-2858-4708-B122-9C9072B103BA}">
      <dgm:prSet/>
      <dgm:spPr/>
      <dgm:t>
        <a:bodyPr/>
        <a:lstStyle/>
        <a:p>
          <a:endParaRPr lang="en-US"/>
        </a:p>
      </dgm:t>
    </dgm:pt>
    <dgm:pt modelId="{0E091A1A-B27E-45E1-82AF-5F06941382AB}" type="sibTrans" cxnId="{D6C2B7CC-2858-4708-B122-9C9072B103BA}">
      <dgm:prSet/>
      <dgm:spPr/>
      <dgm:t>
        <a:bodyPr/>
        <a:lstStyle/>
        <a:p>
          <a:endParaRPr lang="en-US"/>
        </a:p>
      </dgm:t>
    </dgm:pt>
    <dgm:pt modelId="{5684D1EF-394C-42F4-A095-6688035EB8F2}">
      <dgm:prSet phldrT="[Text]" custT="1"/>
      <dgm:spPr/>
      <dgm:t>
        <a:bodyPr/>
        <a:lstStyle/>
        <a:p>
          <a:r>
            <a:rPr lang="en-US" sz="1200" dirty="0"/>
            <a:t>OWNERS</a:t>
          </a:r>
        </a:p>
      </dgm:t>
    </dgm:pt>
    <dgm:pt modelId="{EB2D4195-D2FF-4928-AE4B-EC990A78A4F6}" type="parTrans" cxnId="{F244F843-9BF4-48CE-9EED-A67C0FFACC27}">
      <dgm:prSet/>
      <dgm:spPr/>
      <dgm:t>
        <a:bodyPr/>
        <a:lstStyle/>
        <a:p>
          <a:endParaRPr lang="en-US"/>
        </a:p>
      </dgm:t>
    </dgm:pt>
    <dgm:pt modelId="{73079DA1-6264-40E1-9425-B4A4E984B72C}" type="sibTrans" cxnId="{F244F843-9BF4-48CE-9EED-A67C0FFACC27}">
      <dgm:prSet/>
      <dgm:spPr/>
      <dgm:t>
        <a:bodyPr/>
        <a:lstStyle/>
        <a:p>
          <a:endParaRPr lang="en-US"/>
        </a:p>
      </dgm:t>
    </dgm:pt>
    <dgm:pt modelId="{F30B8DE6-F445-4457-BBFE-DA9843B5AEF9}">
      <dgm:prSet phldrT="[Text]" custT="1"/>
      <dgm:spPr/>
      <dgm:t>
        <a:bodyPr/>
        <a:lstStyle/>
        <a:p>
          <a:r>
            <a:rPr lang="en-US" sz="1200" dirty="0"/>
            <a:t>NCR NAMES</a:t>
          </a:r>
        </a:p>
      </dgm:t>
    </dgm:pt>
    <dgm:pt modelId="{DFDCC22D-5541-4016-A401-CF36D436C067}" type="parTrans" cxnId="{D30F3A49-245F-4C7D-B4A6-39604A91B88F}">
      <dgm:prSet/>
      <dgm:spPr/>
      <dgm:t>
        <a:bodyPr/>
        <a:lstStyle/>
        <a:p>
          <a:endParaRPr lang="en-US"/>
        </a:p>
      </dgm:t>
    </dgm:pt>
    <dgm:pt modelId="{1373A984-D011-48E5-9E40-798E3E8E6E55}" type="sibTrans" cxnId="{D30F3A49-245F-4C7D-B4A6-39604A91B88F}">
      <dgm:prSet/>
      <dgm:spPr/>
      <dgm:t>
        <a:bodyPr/>
        <a:lstStyle/>
        <a:p>
          <a:endParaRPr lang="en-US"/>
        </a:p>
      </dgm:t>
    </dgm:pt>
    <dgm:pt modelId="{209170A1-7A06-4BAD-8377-007D9E911F6C}">
      <dgm:prSet phldrT="[Text]" custT="1"/>
      <dgm:spPr/>
      <dgm:t>
        <a:bodyPr/>
        <a:lstStyle/>
        <a:p>
          <a:r>
            <a:rPr lang="en-US" sz="1200" dirty="0"/>
            <a:t>HLDPT NAMES</a:t>
          </a:r>
        </a:p>
      </dgm:t>
    </dgm:pt>
    <dgm:pt modelId="{8E18EE25-21E9-4E3E-ACA5-1E8689CAD2F7}" type="parTrans" cxnId="{B3ACB745-0F1B-4307-BE8E-AC0225232AFF}">
      <dgm:prSet/>
      <dgm:spPr/>
      <dgm:t>
        <a:bodyPr/>
        <a:lstStyle/>
        <a:p>
          <a:endParaRPr lang="en-US"/>
        </a:p>
      </dgm:t>
    </dgm:pt>
    <dgm:pt modelId="{3460C4AC-399D-45E6-8493-4A32839BF97B}" type="sibTrans" cxnId="{B3ACB745-0F1B-4307-BE8E-AC0225232AFF}">
      <dgm:prSet/>
      <dgm:spPr/>
      <dgm:t>
        <a:bodyPr/>
        <a:lstStyle/>
        <a:p>
          <a:endParaRPr lang="en-US"/>
        </a:p>
      </dgm:t>
    </dgm:pt>
    <dgm:pt modelId="{34DC2377-92BA-44B6-A20A-2DE5F10E3D4A}">
      <dgm:prSet phldrT="[Text]" custT="1"/>
      <dgm:spPr/>
      <dgm:t>
        <a:bodyPr/>
        <a:lstStyle/>
        <a:p>
          <a:r>
            <a:rPr lang="en-US" sz="1200" dirty="0"/>
            <a:t>USER LISTS</a:t>
          </a:r>
        </a:p>
      </dgm:t>
    </dgm:pt>
    <dgm:pt modelId="{5CE18EDF-E823-4D92-BA0F-19E71E7EE8F6}" type="parTrans" cxnId="{39E0A23A-1371-4C5D-ABCA-5D2C4D1B2C3F}">
      <dgm:prSet/>
      <dgm:spPr/>
      <dgm:t>
        <a:bodyPr/>
        <a:lstStyle/>
        <a:p>
          <a:endParaRPr lang="en-US"/>
        </a:p>
      </dgm:t>
    </dgm:pt>
    <dgm:pt modelId="{7C4DDADC-D6B5-442E-8B3E-2689D2651981}" type="sibTrans" cxnId="{39E0A23A-1371-4C5D-ABCA-5D2C4D1B2C3F}">
      <dgm:prSet/>
      <dgm:spPr/>
      <dgm:t>
        <a:bodyPr/>
        <a:lstStyle/>
        <a:p>
          <a:endParaRPr lang="en-US"/>
        </a:p>
      </dgm:t>
    </dgm:pt>
    <dgm:pt modelId="{1F09397B-FB19-4A3D-BA6F-27ED099D23CB}">
      <dgm:prSet phldrT="[Text]" custT="1"/>
      <dgm:spPr/>
      <dgm:t>
        <a:bodyPr/>
        <a:lstStyle/>
        <a:p>
          <a:r>
            <a:rPr lang="en-US" sz="1200" dirty="0"/>
            <a:t>D3 CATEGORIES</a:t>
          </a:r>
        </a:p>
      </dgm:t>
    </dgm:pt>
    <dgm:pt modelId="{1AFF31A7-51D2-415A-A7C7-5CDC2D8CAAC6}" type="parTrans" cxnId="{D960FE35-BE7E-416A-A7A1-C0CE3A481BF2}">
      <dgm:prSet/>
      <dgm:spPr/>
      <dgm:t>
        <a:bodyPr/>
        <a:lstStyle/>
        <a:p>
          <a:endParaRPr lang="en-US"/>
        </a:p>
      </dgm:t>
    </dgm:pt>
    <dgm:pt modelId="{6CB084D0-F057-4190-A408-56A2CD6E59FF}" type="sibTrans" cxnId="{D960FE35-BE7E-416A-A7A1-C0CE3A481BF2}">
      <dgm:prSet/>
      <dgm:spPr/>
      <dgm:t>
        <a:bodyPr/>
        <a:lstStyle/>
        <a:p>
          <a:endParaRPr lang="en-US"/>
        </a:p>
      </dgm:t>
    </dgm:pt>
    <dgm:pt modelId="{51CFB560-D81D-451D-AFAA-1D4B3FB7F6CB}">
      <dgm:prSet phldrT="[Text]" custT="1"/>
      <dgm:spPr/>
      <dgm:t>
        <a:bodyPr/>
        <a:lstStyle/>
        <a:p>
          <a:r>
            <a:rPr lang="en-US" sz="1200" dirty="0"/>
            <a:t>TP ACRONYMS</a:t>
          </a:r>
        </a:p>
      </dgm:t>
    </dgm:pt>
    <dgm:pt modelId="{9CB75C62-4E07-4550-837C-526C6ED43D0E}" type="parTrans" cxnId="{3A744083-7CB9-49C4-B930-1E4B03C779C7}">
      <dgm:prSet/>
      <dgm:spPr/>
      <dgm:t>
        <a:bodyPr/>
        <a:lstStyle/>
        <a:p>
          <a:endParaRPr lang="en-US"/>
        </a:p>
      </dgm:t>
    </dgm:pt>
    <dgm:pt modelId="{BA4B0E24-331F-460E-9379-922FEFF5E2BF}" type="sibTrans" cxnId="{3A744083-7CB9-49C4-B930-1E4B03C779C7}">
      <dgm:prSet/>
      <dgm:spPr/>
      <dgm:t>
        <a:bodyPr/>
        <a:lstStyle/>
        <a:p>
          <a:endParaRPr lang="en-US"/>
        </a:p>
      </dgm:t>
    </dgm:pt>
    <dgm:pt modelId="{6BD60F94-F318-46E4-BC13-EE313B1AD1AE}">
      <dgm:prSet phldrT="[Text]" custT="1"/>
      <dgm:spPr/>
      <dgm:t>
        <a:bodyPr/>
        <a:lstStyle/>
        <a:p>
          <a:r>
            <a:rPr lang="en-US" sz="1200" dirty="0"/>
            <a:t>D3 NAMES</a:t>
          </a:r>
        </a:p>
      </dgm:t>
    </dgm:pt>
    <dgm:pt modelId="{65D96424-4530-40EB-B7A4-20FDED898875}" type="parTrans" cxnId="{B93A34FF-1BAF-40E2-8923-6513E8FEA77F}">
      <dgm:prSet/>
      <dgm:spPr/>
      <dgm:t>
        <a:bodyPr/>
        <a:lstStyle/>
        <a:p>
          <a:endParaRPr lang="en-US"/>
        </a:p>
      </dgm:t>
    </dgm:pt>
    <dgm:pt modelId="{84777ADC-08AF-4278-973B-233F34F89778}" type="sibTrans" cxnId="{B93A34FF-1BAF-40E2-8923-6513E8FEA77F}">
      <dgm:prSet/>
      <dgm:spPr/>
      <dgm:t>
        <a:bodyPr/>
        <a:lstStyle/>
        <a:p>
          <a:endParaRPr lang="en-US"/>
        </a:p>
      </dgm:t>
    </dgm:pt>
    <dgm:pt modelId="{2E44BF38-4581-4AEA-9B61-4B211363407D}">
      <dgm:prSet phldrT="[Text]" custT="1"/>
      <dgm:spPr/>
      <dgm:t>
        <a:bodyPr/>
        <a:lstStyle/>
        <a:p>
          <a:r>
            <a:rPr lang="en-US" sz="1200" dirty="0"/>
            <a:t>SN LIST</a:t>
          </a:r>
        </a:p>
      </dgm:t>
    </dgm:pt>
    <dgm:pt modelId="{BEC54084-8016-4243-9326-B35B35C5F54A}" type="parTrans" cxnId="{E45C4440-0FE9-4BD9-85A7-56A9E1EDA9A5}">
      <dgm:prSet/>
      <dgm:spPr/>
      <dgm:t>
        <a:bodyPr/>
        <a:lstStyle/>
        <a:p>
          <a:endParaRPr lang="en-US"/>
        </a:p>
      </dgm:t>
    </dgm:pt>
    <dgm:pt modelId="{2E245563-0E23-4A0F-8A36-B820657B4055}" type="sibTrans" cxnId="{E45C4440-0FE9-4BD9-85A7-56A9E1EDA9A5}">
      <dgm:prSet/>
      <dgm:spPr/>
      <dgm:t>
        <a:bodyPr/>
        <a:lstStyle/>
        <a:p>
          <a:endParaRPr lang="en-US"/>
        </a:p>
      </dgm:t>
    </dgm:pt>
    <dgm:pt modelId="{1C758910-0152-410C-AC1F-D312694AB51C}">
      <dgm:prSet phldrT="[Text]" custT="1"/>
      <dgm:spPr/>
      <dgm:t>
        <a:bodyPr/>
        <a:lstStyle/>
        <a:p>
          <a:r>
            <a:rPr lang="en-US" sz="1200" dirty="0"/>
            <a:t>PROJECT WCA</a:t>
          </a:r>
        </a:p>
      </dgm:t>
    </dgm:pt>
    <dgm:pt modelId="{AFC4CD56-E20D-4A72-B025-990F8B9F74BD}" type="parTrans" cxnId="{077B2BD8-E4DE-41AD-A46E-CBD04CE6534D}">
      <dgm:prSet/>
      <dgm:spPr/>
      <dgm:t>
        <a:bodyPr/>
        <a:lstStyle/>
        <a:p>
          <a:endParaRPr lang="en-US"/>
        </a:p>
      </dgm:t>
    </dgm:pt>
    <dgm:pt modelId="{C6ABD7B1-5BB6-47DD-81D7-D310B8FFC491}" type="sibTrans" cxnId="{077B2BD8-E4DE-41AD-A46E-CBD04CE6534D}">
      <dgm:prSet/>
      <dgm:spPr/>
      <dgm:t>
        <a:bodyPr/>
        <a:lstStyle/>
        <a:p>
          <a:endParaRPr lang="en-US"/>
        </a:p>
      </dgm:t>
    </dgm:pt>
    <dgm:pt modelId="{5E2A86EE-3E97-4A12-9437-DB2FA37A36BA}">
      <dgm:prSet phldrT="[Text]" custT="1"/>
      <dgm:spPr/>
      <dgm:t>
        <a:bodyPr/>
        <a:lstStyle/>
        <a:p>
          <a:r>
            <a:rPr lang="en-US" sz="1200" dirty="0"/>
            <a:t>ACRONYM LIST</a:t>
          </a:r>
        </a:p>
      </dgm:t>
    </dgm:pt>
    <dgm:pt modelId="{32C03653-C68C-4ECF-9D9A-4A86C440206C}" type="parTrans" cxnId="{16F59A83-9FB7-47D6-9115-32935DCF1077}">
      <dgm:prSet/>
      <dgm:spPr/>
      <dgm:t>
        <a:bodyPr/>
        <a:lstStyle/>
        <a:p>
          <a:endParaRPr lang="en-US"/>
        </a:p>
      </dgm:t>
    </dgm:pt>
    <dgm:pt modelId="{07FDDA13-C56F-4438-9927-737B4CDF8123}" type="sibTrans" cxnId="{16F59A83-9FB7-47D6-9115-32935DCF1077}">
      <dgm:prSet/>
      <dgm:spPr/>
      <dgm:t>
        <a:bodyPr/>
        <a:lstStyle/>
        <a:p>
          <a:endParaRPr lang="en-US"/>
        </a:p>
      </dgm:t>
    </dgm:pt>
    <dgm:pt modelId="{A839E69E-F6AD-424D-BCD6-FBB5AB6E1200}">
      <dgm:prSet phldrT="[Text]" custT="1"/>
      <dgm:spPr/>
      <dgm:t>
        <a:bodyPr/>
        <a:lstStyle/>
        <a:p>
          <a:r>
            <a:rPr lang="en-US" sz="1200" dirty="0"/>
            <a:t>KEYS</a:t>
          </a:r>
        </a:p>
      </dgm:t>
    </dgm:pt>
    <dgm:pt modelId="{BB731183-912C-4F17-83AF-C38F8E71415C}" type="parTrans" cxnId="{362103F0-3361-4DB8-8547-985022B4378A}">
      <dgm:prSet/>
      <dgm:spPr/>
      <dgm:t>
        <a:bodyPr/>
        <a:lstStyle/>
        <a:p>
          <a:endParaRPr lang="en-US"/>
        </a:p>
      </dgm:t>
    </dgm:pt>
    <dgm:pt modelId="{17E7571A-13C9-4379-A7CF-ECB024283A28}" type="sibTrans" cxnId="{362103F0-3361-4DB8-8547-985022B4378A}">
      <dgm:prSet/>
      <dgm:spPr/>
      <dgm:t>
        <a:bodyPr/>
        <a:lstStyle/>
        <a:p>
          <a:endParaRPr lang="en-US"/>
        </a:p>
      </dgm:t>
    </dgm:pt>
    <dgm:pt modelId="{90D6106B-C434-42A3-8CFA-4FE4FCEDE610}">
      <dgm:prSet phldrT="[Text]" custT="1"/>
      <dgm:spPr/>
      <dgm:t>
        <a:bodyPr/>
        <a:lstStyle/>
        <a:p>
          <a:r>
            <a:rPr lang="en-US" sz="1200" dirty="0"/>
            <a:t>ADMIN OPTS</a:t>
          </a:r>
        </a:p>
      </dgm:t>
    </dgm:pt>
    <dgm:pt modelId="{6C7F8186-5193-4EE5-872A-9764812C4D75}" type="parTrans" cxnId="{14DB4F14-DF2E-4369-BAEC-ADA4251BF77F}">
      <dgm:prSet/>
      <dgm:spPr/>
      <dgm:t>
        <a:bodyPr/>
        <a:lstStyle/>
        <a:p>
          <a:endParaRPr lang="en-US"/>
        </a:p>
      </dgm:t>
    </dgm:pt>
    <dgm:pt modelId="{A6756150-6C68-4732-9529-A856885861F3}" type="sibTrans" cxnId="{14DB4F14-DF2E-4369-BAEC-ADA4251BF77F}">
      <dgm:prSet/>
      <dgm:spPr/>
      <dgm:t>
        <a:bodyPr/>
        <a:lstStyle/>
        <a:p>
          <a:endParaRPr lang="en-US"/>
        </a:p>
      </dgm:t>
    </dgm:pt>
    <dgm:pt modelId="{6DA22A6C-44F2-441E-B401-0078B5A00C10}">
      <dgm:prSet phldrT="[Text]" custT="1"/>
      <dgm:spPr/>
      <dgm:t>
        <a:bodyPr/>
        <a:lstStyle/>
        <a:p>
          <a:r>
            <a:rPr lang="en-US" sz="1200" dirty="0"/>
            <a:t>DUMP CACHED QUERIES</a:t>
          </a:r>
        </a:p>
      </dgm:t>
    </dgm:pt>
    <dgm:pt modelId="{CF6221C4-5371-447D-B990-4BA3CF106522}" type="parTrans" cxnId="{44F5CF49-E75E-4AE2-AEE8-7E26BF137F11}">
      <dgm:prSet/>
      <dgm:spPr/>
      <dgm:t>
        <a:bodyPr/>
        <a:lstStyle/>
        <a:p>
          <a:endParaRPr lang="en-US"/>
        </a:p>
      </dgm:t>
    </dgm:pt>
    <dgm:pt modelId="{C1C48AF3-EA2A-4165-A74C-454A0F4D0B13}" type="sibTrans" cxnId="{44F5CF49-E75E-4AE2-AEE8-7E26BF137F11}">
      <dgm:prSet/>
      <dgm:spPr/>
      <dgm:t>
        <a:bodyPr/>
        <a:lstStyle/>
        <a:p>
          <a:endParaRPr lang="en-US"/>
        </a:p>
      </dgm:t>
    </dgm:pt>
    <dgm:pt modelId="{7D19C99E-C1F7-4921-A402-355880FD114F}">
      <dgm:prSet phldrT="[Text]" custT="1"/>
      <dgm:spPr/>
      <dgm:t>
        <a:bodyPr/>
        <a:lstStyle/>
        <a:p>
          <a:r>
            <a:rPr lang="en-US" sz="1200" dirty="0"/>
            <a:t>WEB STATS</a:t>
          </a:r>
        </a:p>
      </dgm:t>
    </dgm:pt>
    <dgm:pt modelId="{B4ABFA2E-A6BD-4AC0-8070-AAEF9DCC3BC8}" type="parTrans" cxnId="{5F20D0C1-F038-441A-A311-88A15974CB2D}">
      <dgm:prSet/>
      <dgm:spPr/>
      <dgm:t>
        <a:bodyPr/>
        <a:lstStyle/>
        <a:p>
          <a:endParaRPr lang="en-US"/>
        </a:p>
      </dgm:t>
    </dgm:pt>
    <dgm:pt modelId="{DD5F9511-530C-4A95-9EA2-DF5C7FC0B67F}" type="sibTrans" cxnId="{5F20D0C1-F038-441A-A311-88A15974CB2D}">
      <dgm:prSet/>
      <dgm:spPr/>
      <dgm:t>
        <a:bodyPr/>
        <a:lstStyle/>
        <a:p>
          <a:endParaRPr lang="en-US"/>
        </a:p>
      </dgm:t>
    </dgm:pt>
    <dgm:pt modelId="{0B93D565-5050-437B-A786-23BEFF03D2FE}">
      <dgm:prSet phldrT="[Text]" custT="1"/>
      <dgm:spPr/>
      <dgm:t>
        <a:bodyPr/>
        <a:lstStyle/>
        <a:p>
          <a:r>
            <a:rPr lang="en-US" sz="1200" dirty="0"/>
            <a:t>PAGE USAGE</a:t>
          </a:r>
        </a:p>
      </dgm:t>
    </dgm:pt>
    <dgm:pt modelId="{6FBC814C-8778-4D47-8C12-FE4F01FDE809}" type="parTrans" cxnId="{BE0EA4BC-3B56-4011-AE74-BA2816BFE90B}">
      <dgm:prSet/>
      <dgm:spPr/>
      <dgm:t>
        <a:bodyPr/>
        <a:lstStyle/>
        <a:p>
          <a:endParaRPr lang="en-US"/>
        </a:p>
      </dgm:t>
    </dgm:pt>
    <dgm:pt modelId="{8E30D204-A103-4230-801B-B467AD30765F}" type="sibTrans" cxnId="{BE0EA4BC-3B56-4011-AE74-BA2816BFE90B}">
      <dgm:prSet/>
      <dgm:spPr/>
      <dgm:t>
        <a:bodyPr/>
        <a:lstStyle/>
        <a:p>
          <a:endParaRPr lang="en-US"/>
        </a:p>
      </dgm:t>
    </dgm:pt>
    <dgm:pt modelId="{E0E1689A-4383-4E6E-9409-213E010942FE}">
      <dgm:prSet phldrT="[Text]" custT="1"/>
      <dgm:spPr/>
      <dgm:t>
        <a:bodyPr/>
        <a:lstStyle/>
        <a:p>
          <a:r>
            <a:rPr lang="en-US" sz="1200" dirty="0"/>
            <a:t>EDIT OUTSIDE USERS</a:t>
          </a:r>
        </a:p>
      </dgm:t>
    </dgm:pt>
    <dgm:pt modelId="{9EB5D69D-65E9-4DA7-9FFC-08437103452D}" type="parTrans" cxnId="{6ECA5FBB-D45B-44A5-9E36-E6D139E821E6}">
      <dgm:prSet/>
      <dgm:spPr/>
      <dgm:t>
        <a:bodyPr/>
        <a:lstStyle/>
        <a:p>
          <a:endParaRPr lang="en-US"/>
        </a:p>
      </dgm:t>
    </dgm:pt>
    <dgm:pt modelId="{9881C208-A3CA-49A2-8A38-4B5E141472B2}" type="sibTrans" cxnId="{6ECA5FBB-D45B-44A5-9E36-E6D139E821E6}">
      <dgm:prSet/>
      <dgm:spPr/>
      <dgm:t>
        <a:bodyPr/>
        <a:lstStyle/>
        <a:p>
          <a:endParaRPr lang="en-US"/>
        </a:p>
      </dgm:t>
    </dgm:pt>
    <dgm:pt modelId="{EB1EB631-0385-4DE0-98BE-61C94146349D}">
      <dgm:prSet phldrT="[Text]" custT="1"/>
      <dgm:spPr/>
      <dgm:t>
        <a:bodyPr/>
        <a:lstStyle/>
        <a:p>
          <a:r>
            <a:rPr lang="en-US" sz="1200" dirty="0"/>
            <a:t>EDIT PANSOPHY USERS</a:t>
          </a:r>
        </a:p>
      </dgm:t>
    </dgm:pt>
    <dgm:pt modelId="{DCF3B14B-EBCC-45D6-B422-9AF2F8DA867E}" type="parTrans" cxnId="{87C3B221-55F2-4F98-8F87-573D8B7ECAEC}">
      <dgm:prSet/>
      <dgm:spPr/>
      <dgm:t>
        <a:bodyPr/>
        <a:lstStyle/>
        <a:p>
          <a:endParaRPr lang="en-US"/>
        </a:p>
      </dgm:t>
    </dgm:pt>
    <dgm:pt modelId="{CD71FC49-8230-407A-AD71-0361B782DB63}" type="sibTrans" cxnId="{87C3B221-55F2-4F98-8F87-573D8B7ECAEC}">
      <dgm:prSet/>
      <dgm:spPr/>
      <dgm:t>
        <a:bodyPr/>
        <a:lstStyle/>
        <a:p>
          <a:endParaRPr lang="en-US"/>
        </a:p>
      </dgm:t>
    </dgm:pt>
    <dgm:pt modelId="{9F675D0E-DF0E-4952-BCE5-BEAE427FB833}" type="pres">
      <dgm:prSet presAssocID="{FA3D21C5-AFD0-4E22-BBAE-64A731C9D738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231F5E8E-667C-4938-A13A-6A0AEB6FC30A}" type="pres">
      <dgm:prSet presAssocID="{968E2888-0F9E-4ACA-A9D7-4DCE743D0130}" presName="root" presStyleCnt="0"/>
      <dgm:spPr/>
    </dgm:pt>
    <dgm:pt modelId="{F95EC0E6-9CCF-4BFD-A9F0-A1F10248FB28}" type="pres">
      <dgm:prSet presAssocID="{968E2888-0F9E-4ACA-A9D7-4DCE743D0130}" presName="rootComposite" presStyleCnt="0"/>
      <dgm:spPr/>
    </dgm:pt>
    <dgm:pt modelId="{46C85673-D696-44CC-B8C0-433C33A30D64}" type="pres">
      <dgm:prSet presAssocID="{968E2888-0F9E-4ACA-A9D7-4DCE743D0130}" presName="rootText" presStyleLbl="node1" presStyleIdx="0" presStyleCnt="5" custScaleX="252369"/>
      <dgm:spPr/>
    </dgm:pt>
    <dgm:pt modelId="{79A46105-E3EF-44F0-9A09-7789BDA48F88}" type="pres">
      <dgm:prSet presAssocID="{968E2888-0F9E-4ACA-A9D7-4DCE743D0130}" presName="rootConnector" presStyleLbl="node1" presStyleIdx="0" presStyleCnt="5"/>
      <dgm:spPr/>
    </dgm:pt>
    <dgm:pt modelId="{7B6597C0-7BED-406B-B17F-71030D2659CE}" type="pres">
      <dgm:prSet presAssocID="{968E2888-0F9E-4ACA-A9D7-4DCE743D0130}" presName="childShape" presStyleCnt="0"/>
      <dgm:spPr/>
    </dgm:pt>
    <dgm:pt modelId="{3EEE697A-1719-44C1-8831-1DDA94859259}" type="pres">
      <dgm:prSet presAssocID="{48BCA001-2A1A-4138-A184-06F737BBD65B}" presName="Name13" presStyleLbl="parChTrans1D2" presStyleIdx="0" presStyleCnt="22"/>
      <dgm:spPr/>
    </dgm:pt>
    <dgm:pt modelId="{00A30F35-8198-43A8-822C-E8DF1AB9BF12}" type="pres">
      <dgm:prSet presAssocID="{3425ADCE-E4FE-474B-B2BB-2352204E3682}" presName="childText" presStyleLbl="bgAcc1" presStyleIdx="0" presStyleCnt="22" custScaleX="315902">
        <dgm:presLayoutVars>
          <dgm:bulletEnabled val="1"/>
        </dgm:presLayoutVars>
      </dgm:prSet>
      <dgm:spPr/>
    </dgm:pt>
    <dgm:pt modelId="{CCA75134-D9FE-4BCF-A4B5-D58CB9AC6038}" type="pres">
      <dgm:prSet presAssocID="{9C1A192E-FE65-4C4B-94CF-3AFFF2CC0378}" presName="Name13" presStyleLbl="parChTrans1D2" presStyleIdx="1" presStyleCnt="22"/>
      <dgm:spPr/>
    </dgm:pt>
    <dgm:pt modelId="{808DAD84-BEF2-48E5-983D-122CACDDD78F}" type="pres">
      <dgm:prSet presAssocID="{CCE779CE-14BF-4EB1-91D9-1AE04080371A}" presName="childText" presStyleLbl="bgAcc1" presStyleIdx="1" presStyleCnt="22" custScaleX="315902">
        <dgm:presLayoutVars>
          <dgm:bulletEnabled val="1"/>
        </dgm:presLayoutVars>
      </dgm:prSet>
      <dgm:spPr/>
    </dgm:pt>
    <dgm:pt modelId="{99810017-07BF-40DE-9541-36A05D6341E8}" type="pres">
      <dgm:prSet presAssocID="{80A8CE74-1773-4ECC-8C2B-11726B17D809}" presName="Name13" presStyleLbl="parChTrans1D2" presStyleIdx="2" presStyleCnt="22"/>
      <dgm:spPr/>
    </dgm:pt>
    <dgm:pt modelId="{5512A259-0110-4B4F-B3F3-DECE94D568CA}" type="pres">
      <dgm:prSet presAssocID="{A2C5DE2B-3243-4B05-ACC7-633B002AA2BB}" presName="childText" presStyleLbl="bgAcc1" presStyleIdx="2" presStyleCnt="22" custScaleX="315902">
        <dgm:presLayoutVars>
          <dgm:bulletEnabled val="1"/>
        </dgm:presLayoutVars>
      </dgm:prSet>
      <dgm:spPr/>
    </dgm:pt>
    <dgm:pt modelId="{52F587EA-1F21-438B-B547-3347080BC10D}" type="pres">
      <dgm:prSet presAssocID="{F4B3C853-9911-43A8-8598-B34766C977C9}" presName="root" presStyleCnt="0"/>
      <dgm:spPr/>
    </dgm:pt>
    <dgm:pt modelId="{309BC92B-8D78-4DBA-92CB-8FEA5D79EFC0}" type="pres">
      <dgm:prSet presAssocID="{F4B3C853-9911-43A8-8598-B34766C977C9}" presName="rootComposite" presStyleCnt="0"/>
      <dgm:spPr/>
    </dgm:pt>
    <dgm:pt modelId="{B6A61E3D-D402-43DE-8C7D-51C365CAD62C}" type="pres">
      <dgm:prSet presAssocID="{F4B3C853-9911-43A8-8598-B34766C977C9}" presName="rootText" presStyleLbl="node1" presStyleIdx="1" presStyleCnt="5" custScaleX="250908"/>
      <dgm:spPr/>
    </dgm:pt>
    <dgm:pt modelId="{1D774E5B-FEF1-43E9-966C-9E52DEFC14E2}" type="pres">
      <dgm:prSet presAssocID="{F4B3C853-9911-43A8-8598-B34766C977C9}" presName="rootConnector" presStyleLbl="node1" presStyleIdx="1" presStyleCnt="5"/>
      <dgm:spPr/>
    </dgm:pt>
    <dgm:pt modelId="{E097C692-0C5B-4381-8198-61C18295D2D3}" type="pres">
      <dgm:prSet presAssocID="{F4B3C853-9911-43A8-8598-B34766C977C9}" presName="childShape" presStyleCnt="0"/>
      <dgm:spPr/>
    </dgm:pt>
    <dgm:pt modelId="{C5B464A6-1573-4DAD-95BD-E705DD5E9658}" type="pres">
      <dgm:prSet presAssocID="{3E3AC7B6-5BCA-492B-A9D1-4061A42EDA7A}" presName="Name13" presStyleLbl="parChTrans1D2" presStyleIdx="3" presStyleCnt="22"/>
      <dgm:spPr/>
    </dgm:pt>
    <dgm:pt modelId="{272DD2F8-7C32-4405-9B86-6ADB63F3B7F2}" type="pres">
      <dgm:prSet presAssocID="{D6AE180F-29C7-4CC9-8D9C-1B6CBE5B3EE9}" presName="childText" presStyleLbl="bgAcc1" presStyleIdx="3" presStyleCnt="22" custScaleX="315902">
        <dgm:presLayoutVars>
          <dgm:bulletEnabled val="1"/>
        </dgm:presLayoutVars>
      </dgm:prSet>
      <dgm:spPr/>
    </dgm:pt>
    <dgm:pt modelId="{C53E609A-833F-41F2-AC51-AC5B9CC33A82}" type="pres">
      <dgm:prSet presAssocID="{2F0B86C4-B15C-4F2B-8254-74F090F7B452}" presName="Name13" presStyleLbl="parChTrans1D2" presStyleIdx="4" presStyleCnt="22"/>
      <dgm:spPr/>
    </dgm:pt>
    <dgm:pt modelId="{12D6AC96-4E23-4AFB-ABB1-3F6D1717DE83}" type="pres">
      <dgm:prSet presAssocID="{9AF67C8B-3632-4A35-B03C-EA369707EEFC}" presName="childText" presStyleLbl="bgAcc1" presStyleIdx="4" presStyleCnt="22" custScaleX="315902">
        <dgm:presLayoutVars>
          <dgm:bulletEnabled val="1"/>
        </dgm:presLayoutVars>
      </dgm:prSet>
      <dgm:spPr/>
    </dgm:pt>
    <dgm:pt modelId="{18400614-F62D-4E80-883D-FD0F8357B528}" type="pres">
      <dgm:prSet presAssocID="{EB2D4195-D2FF-4928-AE4B-EC990A78A4F6}" presName="Name13" presStyleLbl="parChTrans1D2" presStyleIdx="5" presStyleCnt="22"/>
      <dgm:spPr/>
    </dgm:pt>
    <dgm:pt modelId="{67BFBD00-51F2-4BCE-A225-975967AE93CB}" type="pres">
      <dgm:prSet presAssocID="{5684D1EF-394C-42F4-A095-6688035EB8F2}" presName="childText" presStyleLbl="bgAcc1" presStyleIdx="5" presStyleCnt="22" custScaleX="315902">
        <dgm:presLayoutVars>
          <dgm:bulletEnabled val="1"/>
        </dgm:presLayoutVars>
      </dgm:prSet>
      <dgm:spPr/>
    </dgm:pt>
    <dgm:pt modelId="{2EB86A0E-AE90-417B-ABD2-A17FFEC4227D}" type="pres">
      <dgm:prSet presAssocID="{DFDCC22D-5541-4016-A401-CF36D436C067}" presName="Name13" presStyleLbl="parChTrans1D2" presStyleIdx="6" presStyleCnt="22"/>
      <dgm:spPr/>
    </dgm:pt>
    <dgm:pt modelId="{61D0CFD2-0C56-4161-A166-8479F006B32B}" type="pres">
      <dgm:prSet presAssocID="{F30B8DE6-F445-4457-BBFE-DA9843B5AEF9}" presName="childText" presStyleLbl="bgAcc1" presStyleIdx="6" presStyleCnt="22" custScaleX="315902">
        <dgm:presLayoutVars>
          <dgm:bulletEnabled val="1"/>
        </dgm:presLayoutVars>
      </dgm:prSet>
      <dgm:spPr/>
    </dgm:pt>
    <dgm:pt modelId="{99696609-8044-41DE-ADE4-D8B6132E5107}" type="pres">
      <dgm:prSet presAssocID="{8E18EE25-21E9-4E3E-ACA5-1E8689CAD2F7}" presName="Name13" presStyleLbl="parChTrans1D2" presStyleIdx="7" presStyleCnt="22"/>
      <dgm:spPr/>
    </dgm:pt>
    <dgm:pt modelId="{4EC9C14C-C0EC-4DA9-8DD0-7E098950733F}" type="pres">
      <dgm:prSet presAssocID="{209170A1-7A06-4BAD-8377-007D9E911F6C}" presName="childText" presStyleLbl="bgAcc1" presStyleIdx="7" presStyleCnt="22" custScaleX="315902">
        <dgm:presLayoutVars>
          <dgm:bulletEnabled val="1"/>
        </dgm:presLayoutVars>
      </dgm:prSet>
      <dgm:spPr/>
    </dgm:pt>
    <dgm:pt modelId="{E8D5951C-9116-40B8-99D2-A96B5DDA1BCB}" type="pres">
      <dgm:prSet presAssocID="{5CE18EDF-E823-4D92-BA0F-19E71E7EE8F6}" presName="Name13" presStyleLbl="parChTrans1D2" presStyleIdx="8" presStyleCnt="22"/>
      <dgm:spPr/>
    </dgm:pt>
    <dgm:pt modelId="{2377B21F-0FD9-4097-8097-65228D68DC76}" type="pres">
      <dgm:prSet presAssocID="{34DC2377-92BA-44B6-A20A-2DE5F10E3D4A}" presName="childText" presStyleLbl="bgAcc1" presStyleIdx="8" presStyleCnt="22" custScaleX="315902">
        <dgm:presLayoutVars>
          <dgm:bulletEnabled val="1"/>
        </dgm:presLayoutVars>
      </dgm:prSet>
      <dgm:spPr/>
    </dgm:pt>
    <dgm:pt modelId="{CACDD572-CD0A-46CD-A6BC-CD54F8431842}" type="pres">
      <dgm:prSet presAssocID="{1AFF31A7-51D2-415A-A7C7-5CDC2D8CAAC6}" presName="Name13" presStyleLbl="parChTrans1D2" presStyleIdx="9" presStyleCnt="22"/>
      <dgm:spPr/>
    </dgm:pt>
    <dgm:pt modelId="{B3E7E8A5-139C-403F-A4F3-400A41D9C2C4}" type="pres">
      <dgm:prSet presAssocID="{1F09397B-FB19-4A3D-BA6F-27ED099D23CB}" presName="childText" presStyleLbl="bgAcc1" presStyleIdx="9" presStyleCnt="22" custScaleX="315902">
        <dgm:presLayoutVars>
          <dgm:bulletEnabled val="1"/>
        </dgm:presLayoutVars>
      </dgm:prSet>
      <dgm:spPr/>
    </dgm:pt>
    <dgm:pt modelId="{09B4E5B6-58C4-4224-AE80-710178D5514D}" type="pres">
      <dgm:prSet presAssocID="{9CB75C62-4E07-4550-837C-526C6ED43D0E}" presName="Name13" presStyleLbl="parChTrans1D2" presStyleIdx="10" presStyleCnt="22"/>
      <dgm:spPr/>
    </dgm:pt>
    <dgm:pt modelId="{39EEDA0F-9344-4EBC-8F0E-A98EE7628911}" type="pres">
      <dgm:prSet presAssocID="{51CFB560-D81D-451D-AFAA-1D4B3FB7F6CB}" presName="childText" presStyleLbl="bgAcc1" presStyleIdx="10" presStyleCnt="22" custScaleX="315902">
        <dgm:presLayoutVars>
          <dgm:bulletEnabled val="1"/>
        </dgm:presLayoutVars>
      </dgm:prSet>
      <dgm:spPr/>
    </dgm:pt>
    <dgm:pt modelId="{92C77CAE-38D3-44E1-BB2C-ADD09672E6AD}" type="pres">
      <dgm:prSet presAssocID="{65D96424-4530-40EB-B7A4-20FDED898875}" presName="Name13" presStyleLbl="parChTrans1D2" presStyleIdx="11" presStyleCnt="22"/>
      <dgm:spPr/>
    </dgm:pt>
    <dgm:pt modelId="{1EFA16E3-482C-43F4-B2C0-69BC81941A21}" type="pres">
      <dgm:prSet presAssocID="{6BD60F94-F318-46E4-BC13-EE313B1AD1AE}" presName="childText" presStyleLbl="bgAcc1" presStyleIdx="11" presStyleCnt="22" custScaleX="315902">
        <dgm:presLayoutVars>
          <dgm:bulletEnabled val="1"/>
        </dgm:presLayoutVars>
      </dgm:prSet>
      <dgm:spPr/>
    </dgm:pt>
    <dgm:pt modelId="{AE112793-C46E-4D6F-8163-A71AF46803E8}" type="pres">
      <dgm:prSet presAssocID="{BEC54084-8016-4243-9326-B35B35C5F54A}" presName="Name13" presStyleLbl="parChTrans1D2" presStyleIdx="12" presStyleCnt="22"/>
      <dgm:spPr/>
    </dgm:pt>
    <dgm:pt modelId="{2565394A-BB51-48ED-98FA-AD78FCBBFEEE}" type="pres">
      <dgm:prSet presAssocID="{2E44BF38-4581-4AEA-9B61-4B211363407D}" presName="childText" presStyleLbl="bgAcc1" presStyleIdx="12" presStyleCnt="22" custScaleX="315902">
        <dgm:presLayoutVars>
          <dgm:bulletEnabled val="1"/>
        </dgm:presLayoutVars>
      </dgm:prSet>
      <dgm:spPr/>
    </dgm:pt>
    <dgm:pt modelId="{68A35D53-375A-42EF-8B2C-6A15A215751B}" type="pres">
      <dgm:prSet presAssocID="{AFC4CD56-E20D-4A72-B025-990F8B9F74BD}" presName="Name13" presStyleLbl="parChTrans1D2" presStyleIdx="13" presStyleCnt="22"/>
      <dgm:spPr/>
    </dgm:pt>
    <dgm:pt modelId="{87A5BCC1-1568-48FE-AA29-819BAD95142D}" type="pres">
      <dgm:prSet presAssocID="{1C758910-0152-410C-AC1F-D312694AB51C}" presName="childText" presStyleLbl="bgAcc1" presStyleIdx="13" presStyleCnt="22" custScaleX="315902">
        <dgm:presLayoutVars>
          <dgm:bulletEnabled val="1"/>
        </dgm:presLayoutVars>
      </dgm:prSet>
      <dgm:spPr/>
    </dgm:pt>
    <dgm:pt modelId="{C6AC43E9-96AD-42AD-B902-F842DA2470A0}" type="pres">
      <dgm:prSet presAssocID="{32C03653-C68C-4ECF-9D9A-4A86C440206C}" presName="Name13" presStyleLbl="parChTrans1D2" presStyleIdx="14" presStyleCnt="22"/>
      <dgm:spPr/>
    </dgm:pt>
    <dgm:pt modelId="{4BF095B0-4C26-46FA-BF5F-77708AA2DD21}" type="pres">
      <dgm:prSet presAssocID="{5E2A86EE-3E97-4A12-9437-DB2FA37A36BA}" presName="childText" presStyleLbl="bgAcc1" presStyleIdx="14" presStyleCnt="22" custScaleX="315902">
        <dgm:presLayoutVars>
          <dgm:bulletEnabled val="1"/>
        </dgm:presLayoutVars>
      </dgm:prSet>
      <dgm:spPr/>
    </dgm:pt>
    <dgm:pt modelId="{4019F284-CE29-4153-A672-CA30D197F208}" type="pres">
      <dgm:prSet presAssocID="{281B6BFA-6DC1-4187-A4D7-FC4663CC0D73}" presName="root" presStyleCnt="0"/>
      <dgm:spPr/>
    </dgm:pt>
    <dgm:pt modelId="{23573486-C20C-4668-AA90-CE889DFF3321}" type="pres">
      <dgm:prSet presAssocID="{281B6BFA-6DC1-4187-A4D7-FC4663CC0D73}" presName="rootComposite" presStyleCnt="0"/>
      <dgm:spPr/>
    </dgm:pt>
    <dgm:pt modelId="{79138112-FFE1-4423-9FCB-CBA2B36EBF71}" type="pres">
      <dgm:prSet presAssocID="{281B6BFA-6DC1-4187-A4D7-FC4663CC0D73}" presName="rootText" presStyleLbl="node1" presStyleIdx="2" presStyleCnt="5" custScaleX="154651"/>
      <dgm:spPr/>
    </dgm:pt>
    <dgm:pt modelId="{EE3CB20F-4E76-489F-800C-975F04448E11}" type="pres">
      <dgm:prSet presAssocID="{281B6BFA-6DC1-4187-A4D7-FC4663CC0D73}" presName="rootConnector" presStyleLbl="node1" presStyleIdx="2" presStyleCnt="5"/>
      <dgm:spPr/>
    </dgm:pt>
    <dgm:pt modelId="{2E0188A9-D18E-4EA6-AA58-C56E4F730A60}" type="pres">
      <dgm:prSet presAssocID="{281B6BFA-6DC1-4187-A4D7-FC4663CC0D73}" presName="childShape" presStyleCnt="0"/>
      <dgm:spPr/>
    </dgm:pt>
    <dgm:pt modelId="{2E30D2A4-E024-4852-852C-1D2AB7AF54C8}" type="pres">
      <dgm:prSet presAssocID="{BB731183-912C-4F17-83AF-C38F8E71415C}" presName="Name13" presStyleLbl="parChTrans1D2" presStyleIdx="15" presStyleCnt="22"/>
      <dgm:spPr/>
    </dgm:pt>
    <dgm:pt modelId="{D1A40FF4-4478-4FA7-BB34-1FFFF9587740}" type="pres">
      <dgm:prSet presAssocID="{A839E69E-F6AD-424D-BCD6-FBB5AB6E1200}" presName="childText" presStyleLbl="bgAcc1" presStyleIdx="15" presStyleCnt="22" custScaleX="315902">
        <dgm:presLayoutVars>
          <dgm:bulletEnabled val="1"/>
        </dgm:presLayoutVars>
      </dgm:prSet>
      <dgm:spPr/>
    </dgm:pt>
    <dgm:pt modelId="{382F3903-601C-41A4-8565-46D1EAEECE26}" type="pres">
      <dgm:prSet presAssocID="{6C7F8186-5193-4EE5-872A-9764812C4D75}" presName="Name13" presStyleLbl="parChTrans1D2" presStyleIdx="16" presStyleCnt="22"/>
      <dgm:spPr/>
    </dgm:pt>
    <dgm:pt modelId="{E0AB7C49-53ED-49FE-B5F7-0BC069D99469}" type="pres">
      <dgm:prSet presAssocID="{90D6106B-C434-42A3-8CFA-4FE4FCEDE610}" presName="childText" presStyleLbl="bgAcc1" presStyleIdx="16" presStyleCnt="22" custScaleX="315902">
        <dgm:presLayoutVars>
          <dgm:bulletEnabled val="1"/>
        </dgm:presLayoutVars>
      </dgm:prSet>
      <dgm:spPr/>
    </dgm:pt>
    <dgm:pt modelId="{9460D796-44FA-4DD2-8D00-1E5E12C4A0DE}" type="pres">
      <dgm:prSet presAssocID="{CF6221C4-5371-447D-B990-4BA3CF106522}" presName="Name13" presStyleLbl="parChTrans1D2" presStyleIdx="17" presStyleCnt="22"/>
      <dgm:spPr/>
    </dgm:pt>
    <dgm:pt modelId="{71F75003-5D9C-4A37-A5CE-EFB3B62CF962}" type="pres">
      <dgm:prSet presAssocID="{6DA22A6C-44F2-441E-B401-0078B5A00C10}" presName="childText" presStyleLbl="bgAcc1" presStyleIdx="17" presStyleCnt="22" custScaleX="315902">
        <dgm:presLayoutVars>
          <dgm:bulletEnabled val="1"/>
        </dgm:presLayoutVars>
      </dgm:prSet>
      <dgm:spPr/>
    </dgm:pt>
    <dgm:pt modelId="{EE1926FF-A082-4215-B283-AF31895CA49E}" type="pres">
      <dgm:prSet presAssocID="{B4ABFA2E-A6BD-4AC0-8070-AAEF9DCC3BC8}" presName="Name13" presStyleLbl="parChTrans1D2" presStyleIdx="18" presStyleCnt="22"/>
      <dgm:spPr/>
    </dgm:pt>
    <dgm:pt modelId="{003B73A5-4A2F-4ABD-90CF-ED5F619B8AAA}" type="pres">
      <dgm:prSet presAssocID="{7D19C99E-C1F7-4921-A402-355880FD114F}" presName="childText" presStyleLbl="bgAcc1" presStyleIdx="18" presStyleCnt="22" custScaleX="315902">
        <dgm:presLayoutVars>
          <dgm:bulletEnabled val="1"/>
        </dgm:presLayoutVars>
      </dgm:prSet>
      <dgm:spPr/>
    </dgm:pt>
    <dgm:pt modelId="{70EB9AAE-1F49-4261-9D41-A9144555238C}" type="pres">
      <dgm:prSet presAssocID="{6FBC814C-8778-4D47-8C12-FE4F01FDE809}" presName="Name13" presStyleLbl="parChTrans1D2" presStyleIdx="19" presStyleCnt="22"/>
      <dgm:spPr/>
    </dgm:pt>
    <dgm:pt modelId="{B95957CE-091D-4E92-BC1E-33BC33E7E8EA}" type="pres">
      <dgm:prSet presAssocID="{0B93D565-5050-437B-A786-23BEFF03D2FE}" presName="childText" presStyleLbl="bgAcc1" presStyleIdx="19" presStyleCnt="22" custScaleX="315902">
        <dgm:presLayoutVars>
          <dgm:bulletEnabled val="1"/>
        </dgm:presLayoutVars>
      </dgm:prSet>
      <dgm:spPr/>
    </dgm:pt>
    <dgm:pt modelId="{909C8EC2-B5E3-45DC-A4CA-ED71C9375620}" type="pres">
      <dgm:prSet presAssocID="{9EB5D69D-65E9-4DA7-9FFC-08437103452D}" presName="Name13" presStyleLbl="parChTrans1D2" presStyleIdx="20" presStyleCnt="22"/>
      <dgm:spPr/>
    </dgm:pt>
    <dgm:pt modelId="{5DECA84D-BEE4-4D69-9221-78B30602C8D2}" type="pres">
      <dgm:prSet presAssocID="{E0E1689A-4383-4E6E-9409-213E010942FE}" presName="childText" presStyleLbl="bgAcc1" presStyleIdx="20" presStyleCnt="22" custScaleX="315902">
        <dgm:presLayoutVars>
          <dgm:bulletEnabled val="1"/>
        </dgm:presLayoutVars>
      </dgm:prSet>
      <dgm:spPr/>
    </dgm:pt>
    <dgm:pt modelId="{B1C88B3F-5E20-464A-960A-7D46C29F56AE}" type="pres">
      <dgm:prSet presAssocID="{DCF3B14B-EBCC-45D6-B422-9AF2F8DA867E}" presName="Name13" presStyleLbl="parChTrans1D2" presStyleIdx="21" presStyleCnt="22"/>
      <dgm:spPr/>
    </dgm:pt>
    <dgm:pt modelId="{3D94D048-2429-43A9-83C0-2EA7D8617F84}" type="pres">
      <dgm:prSet presAssocID="{EB1EB631-0385-4DE0-98BE-61C94146349D}" presName="childText" presStyleLbl="bgAcc1" presStyleIdx="21" presStyleCnt="22" custScaleX="315902">
        <dgm:presLayoutVars>
          <dgm:bulletEnabled val="1"/>
        </dgm:presLayoutVars>
      </dgm:prSet>
      <dgm:spPr/>
    </dgm:pt>
    <dgm:pt modelId="{2CAB0F3E-47B5-4E03-81B2-361E02082989}" type="pres">
      <dgm:prSet presAssocID="{28198A5E-6BA6-491B-843F-260D4253518C}" presName="root" presStyleCnt="0"/>
      <dgm:spPr/>
    </dgm:pt>
    <dgm:pt modelId="{AB87B690-8BC3-4702-AF28-85B2E1D08AAB}" type="pres">
      <dgm:prSet presAssocID="{28198A5E-6BA6-491B-843F-260D4253518C}" presName="rootComposite" presStyleCnt="0"/>
      <dgm:spPr/>
    </dgm:pt>
    <dgm:pt modelId="{2A7B3C32-FA67-40AC-A1A5-F6693884934A}" type="pres">
      <dgm:prSet presAssocID="{28198A5E-6BA6-491B-843F-260D4253518C}" presName="rootText" presStyleLbl="node1" presStyleIdx="3" presStyleCnt="5" custScaleX="283241"/>
      <dgm:spPr/>
    </dgm:pt>
    <dgm:pt modelId="{B4053F0E-3502-44D3-AA05-A4F7A349CD40}" type="pres">
      <dgm:prSet presAssocID="{28198A5E-6BA6-491B-843F-260D4253518C}" presName="rootConnector" presStyleLbl="node1" presStyleIdx="3" presStyleCnt="5"/>
      <dgm:spPr/>
    </dgm:pt>
    <dgm:pt modelId="{FAC81A3B-B321-44F5-AC89-D6639F11D3B4}" type="pres">
      <dgm:prSet presAssocID="{28198A5E-6BA6-491B-843F-260D4253518C}" presName="childShape" presStyleCnt="0"/>
      <dgm:spPr/>
    </dgm:pt>
    <dgm:pt modelId="{61E7ECD5-BA42-4394-AB66-6AB545AD0A8D}" type="pres">
      <dgm:prSet presAssocID="{1B381B90-9BA3-48DB-ACF1-D8C6301CA09E}" presName="root" presStyleCnt="0"/>
      <dgm:spPr/>
    </dgm:pt>
    <dgm:pt modelId="{6F9CB7FB-9BAE-4A33-9898-D90D7348E0B0}" type="pres">
      <dgm:prSet presAssocID="{1B381B90-9BA3-48DB-ACF1-D8C6301CA09E}" presName="rootComposite" presStyleCnt="0"/>
      <dgm:spPr/>
    </dgm:pt>
    <dgm:pt modelId="{98BA62DD-43E6-43B7-A31B-096F8C30744A}" type="pres">
      <dgm:prSet presAssocID="{1B381B90-9BA3-48DB-ACF1-D8C6301CA09E}" presName="rootText" presStyleLbl="node1" presStyleIdx="4" presStyleCnt="5" custScaleX="215781"/>
      <dgm:spPr/>
    </dgm:pt>
    <dgm:pt modelId="{D48DE384-4286-4891-B62D-C60C4BA0D41E}" type="pres">
      <dgm:prSet presAssocID="{1B381B90-9BA3-48DB-ACF1-D8C6301CA09E}" presName="rootConnector" presStyleLbl="node1" presStyleIdx="4" presStyleCnt="5"/>
      <dgm:spPr/>
    </dgm:pt>
    <dgm:pt modelId="{A17C8FFB-945C-4C87-B39D-842A6B4D5200}" type="pres">
      <dgm:prSet presAssocID="{1B381B90-9BA3-48DB-ACF1-D8C6301CA09E}" presName="childShape" presStyleCnt="0"/>
      <dgm:spPr/>
    </dgm:pt>
  </dgm:ptLst>
  <dgm:cxnLst>
    <dgm:cxn modelId="{E6BE9309-8A36-48CA-826B-19F295292CC9}" type="presOf" srcId="{6DA22A6C-44F2-441E-B401-0078B5A00C10}" destId="{71F75003-5D9C-4A37-A5CE-EFB3B62CF962}" srcOrd="0" destOrd="0" presId="urn:microsoft.com/office/officeart/2005/8/layout/hierarchy3"/>
    <dgm:cxn modelId="{ADED630C-727F-4904-8B32-7C7BAE15E415}" type="presOf" srcId="{1AFF31A7-51D2-415A-A7C7-5CDC2D8CAAC6}" destId="{CACDD572-CD0A-46CD-A6BC-CD54F8431842}" srcOrd="0" destOrd="0" presId="urn:microsoft.com/office/officeart/2005/8/layout/hierarchy3"/>
    <dgm:cxn modelId="{9715CE0E-4DE1-4900-A6B5-26B5CD4579C2}" type="presOf" srcId="{281B6BFA-6DC1-4187-A4D7-FC4663CC0D73}" destId="{EE3CB20F-4E76-489F-800C-975F04448E11}" srcOrd="1" destOrd="0" presId="urn:microsoft.com/office/officeart/2005/8/layout/hierarchy3"/>
    <dgm:cxn modelId="{9551E60E-F23F-4783-9922-1270389A5703}" type="presOf" srcId="{5684D1EF-394C-42F4-A095-6688035EB8F2}" destId="{67BFBD00-51F2-4BCE-A225-975967AE93CB}" srcOrd="0" destOrd="0" presId="urn:microsoft.com/office/officeart/2005/8/layout/hierarchy3"/>
    <dgm:cxn modelId="{D9AFA712-DD6C-4A10-AD4A-C501682D6646}" type="presOf" srcId="{F4B3C853-9911-43A8-8598-B34766C977C9}" destId="{B6A61E3D-D402-43DE-8C7D-51C365CAD62C}" srcOrd="0" destOrd="0" presId="urn:microsoft.com/office/officeart/2005/8/layout/hierarchy3"/>
    <dgm:cxn modelId="{14DB4F14-DF2E-4369-BAEC-ADA4251BF77F}" srcId="{281B6BFA-6DC1-4187-A4D7-FC4663CC0D73}" destId="{90D6106B-C434-42A3-8CFA-4FE4FCEDE610}" srcOrd="1" destOrd="0" parTransId="{6C7F8186-5193-4EE5-872A-9764812C4D75}" sibTransId="{A6756150-6C68-4732-9529-A856885861F3}"/>
    <dgm:cxn modelId="{5B6F7716-A545-4CB4-8D25-BCA7CC143682}" srcId="{F4B3C853-9911-43A8-8598-B34766C977C9}" destId="{D6AE180F-29C7-4CC9-8D9C-1B6CBE5B3EE9}" srcOrd="0" destOrd="0" parTransId="{3E3AC7B6-5BCA-492B-A9D1-4061A42EDA7A}" sibTransId="{2F12A0E7-8F08-422E-B39D-0F48C4C37504}"/>
    <dgm:cxn modelId="{69AE7816-5B2E-4CC6-B8CB-E85DA166853A}" srcId="{FA3D21C5-AFD0-4E22-BBAE-64A731C9D738}" destId="{F4B3C853-9911-43A8-8598-B34766C977C9}" srcOrd="1" destOrd="0" parTransId="{19CA2693-E823-48E9-8D6E-ACFEDE86C418}" sibTransId="{8E84D471-BBE2-4A25-91DB-4F2F01FE6261}"/>
    <dgm:cxn modelId="{7191651A-0D54-4ACF-9A63-6B582600E827}" type="presOf" srcId="{34DC2377-92BA-44B6-A20A-2DE5F10E3D4A}" destId="{2377B21F-0FD9-4097-8097-65228D68DC76}" srcOrd="0" destOrd="0" presId="urn:microsoft.com/office/officeart/2005/8/layout/hierarchy3"/>
    <dgm:cxn modelId="{3288C020-105D-49CC-9B64-C3537677BF84}" type="presOf" srcId="{6BD60F94-F318-46E4-BC13-EE313B1AD1AE}" destId="{1EFA16E3-482C-43F4-B2C0-69BC81941A21}" srcOrd="0" destOrd="0" presId="urn:microsoft.com/office/officeart/2005/8/layout/hierarchy3"/>
    <dgm:cxn modelId="{87C3B221-55F2-4F98-8F87-573D8B7ECAEC}" srcId="{281B6BFA-6DC1-4187-A4D7-FC4663CC0D73}" destId="{EB1EB631-0385-4DE0-98BE-61C94146349D}" srcOrd="6" destOrd="0" parTransId="{DCF3B14B-EBCC-45D6-B422-9AF2F8DA867E}" sibTransId="{CD71FC49-8230-407A-AD71-0361B782DB63}"/>
    <dgm:cxn modelId="{D4E1FA23-2754-4DAF-A699-5CD31405D923}" type="presOf" srcId="{28198A5E-6BA6-491B-843F-260D4253518C}" destId="{2A7B3C32-FA67-40AC-A1A5-F6693884934A}" srcOrd="0" destOrd="0" presId="urn:microsoft.com/office/officeart/2005/8/layout/hierarchy3"/>
    <dgm:cxn modelId="{742DBB2C-779D-4D12-87F7-740D7FBF6300}" type="presOf" srcId="{5E2A86EE-3E97-4A12-9437-DB2FA37A36BA}" destId="{4BF095B0-4C26-46FA-BF5F-77708AA2DD21}" srcOrd="0" destOrd="0" presId="urn:microsoft.com/office/officeart/2005/8/layout/hierarchy3"/>
    <dgm:cxn modelId="{D960FE35-BE7E-416A-A7A1-C0CE3A481BF2}" srcId="{F4B3C853-9911-43A8-8598-B34766C977C9}" destId="{1F09397B-FB19-4A3D-BA6F-27ED099D23CB}" srcOrd="6" destOrd="0" parTransId="{1AFF31A7-51D2-415A-A7C7-5CDC2D8CAAC6}" sibTransId="{6CB084D0-F057-4190-A408-56A2CD6E59FF}"/>
    <dgm:cxn modelId="{6C071838-8100-4A3C-81ED-44B821C979E8}" srcId="{FA3D21C5-AFD0-4E22-BBAE-64A731C9D738}" destId="{968E2888-0F9E-4ACA-A9D7-4DCE743D0130}" srcOrd="0" destOrd="0" parTransId="{CF8AAAF5-2FD7-4C9D-B65D-233D291518A9}" sibTransId="{F9B932A1-579B-49DF-B805-2431DDB28D48}"/>
    <dgm:cxn modelId="{E6AAF138-E101-4FFE-A262-7CCBA14538D4}" srcId="{968E2888-0F9E-4ACA-A9D7-4DCE743D0130}" destId="{CCE779CE-14BF-4EB1-91D9-1AE04080371A}" srcOrd="1" destOrd="0" parTransId="{9C1A192E-FE65-4C4B-94CF-3AFFF2CC0378}" sibTransId="{CBB1AF0A-CC5E-47BD-BB35-94F9959B8CEE}"/>
    <dgm:cxn modelId="{C79B7739-C85C-4E07-96E8-0BC913F0B36B}" type="presOf" srcId="{9AF67C8B-3632-4A35-B03C-EA369707EEFC}" destId="{12D6AC96-4E23-4AFB-ABB1-3F6D1717DE83}" srcOrd="0" destOrd="0" presId="urn:microsoft.com/office/officeart/2005/8/layout/hierarchy3"/>
    <dgm:cxn modelId="{39E0A23A-1371-4C5D-ABCA-5D2C4D1B2C3F}" srcId="{F4B3C853-9911-43A8-8598-B34766C977C9}" destId="{34DC2377-92BA-44B6-A20A-2DE5F10E3D4A}" srcOrd="5" destOrd="0" parTransId="{5CE18EDF-E823-4D92-BA0F-19E71E7EE8F6}" sibTransId="{7C4DDADC-D6B5-442E-8B3E-2689D2651981}"/>
    <dgm:cxn modelId="{F897B03E-AA85-438D-8BBE-E50C4365CD6A}" type="presOf" srcId="{9EB5D69D-65E9-4DA7-9FFC-08437103452D}" destId="{909C8EC2-B5E3-45DC-A4CA-ED71C9375620}" srcOrd="0" destOrd="0" presId="urn:microsoft.com/office/officeart/2005/8/layout/hierarchy3"/>
    <dgm:cxn modelId="{4BDC0440-5174-4B65-988A-282528ABFB7B}" type="presOf" srcId="{DFDCC22D-5541-4016-A401-CF36D436C067}" destId="{2EB86A0E-AE90-417B-ABD2-A17FFEC4227D}" srcOrd="0" destOrd="0" presId="urn:microsoft.com/office/officeart/2005/8/layout/hierarchy3"/>
    <dgm:cxn modelId="{E45C4440-0FE9-4BD9-85A7-56A9E1EDA9A5}" srcId="{F4B3C853-9911-43A8-8598-B34766C977C9}" destId="{2E44BF38-4581-4AEA-9B61-4B211363407D}" srcOrd="9" destOrd="0" parTransId="{BEC54084-8016-4243-9326-B35B35C5F54A}" sibTransId="{2E245563-0E23-4A0F-8A36-B820657B4055}"/>
    <dgm:cxn modelId="{0535B25B-82E0-4866-B2F8-F2D2499FE6C3}" type="presOf" srcId="{A839E69E-F6AD-424D-BCD6-FBB5AB6E1200}" destId="{D1A40FF4-4478-4FA7-BB34-1FFFF9587740}" srcOrd="0" destOrd="0" presId="urn:microsoft.com/office/officeart/2005/8/layout/hierarchy3"/>
    <dgm:cxn modelId="{A9F44363-D80C-4B64-9071-9579007EBB8A}" type="presOf" srcId="{968E2888-0F9E-4ACA-A9D7-4DCE743D0130}" destId="{79A46105-E3EF-44F0-9A09-7789BDA48F88}" srcOrd="1" destOrd="0" presId="urn:microsoft.com/office/officeart/2005/8/layout/hierarchy3"/>
    <dgm:cxn modelId="{A004C843-EAAA-41C3-8770-91FCA6671D38}" type="presOf" srcId="{3425ADCE-E4FE-474B-B2BB-2352204E3682}" destId="{00A30F35-8198-43A8-822C-E8DF1AB9BF12}" srcOrd="0" destOrd="0" presId="urn:microsoft.com/office/officeart/2005/8/layout/hierarchy3"/>
    <dgm:cxn modelId="{F244F843-9BF4-48CE-9EED-A67C0FFACC27}" srcId="{F4B3C853-9911-43A8-8598-B34766C977C9}" destId="{5684D1EF-394C-42F4-A095-6688035EB8F2}" srcOrd="2" destOrd="0" parTransId="{EB2D4195-D2FF-4928-AE4B-EC990A78A4F6}" sibTransId="{73079DA1-6264-40E1-9425-B4A4E984B72C}"/>
    <dgm:cxn modelId="{163B3B45-A5B4-49D6-A759-3CF2059B7D8C}" type="presOf" srcId="{28198A5E-6BA6-491B-843F-260D4253518C}" destId="{B4053F0E-3502-44D3-AA05-A4F7A349CD40}" srcOrd="1" destOrd="0" presId="urn:microsoft.com/office/officeart/2005/8/layout/hierarchy3"/>
    <dgm:cxn modelId="{C0D16645-1449-4DEE-B1AE-DC25123A266B}" type="presOf" srcId="{6C7F8186-5193-4EE5-872A-9764812C4D75}" destId="{382F3903-601C-41A4-8565-46D1EAEECE26}" srcOrd="0" destOrd="0" presId="urn:microsoft.com/office/officeart/2005/8/layout/hierarchy3"/>
    <dgm:cxn modelId="{B3ACB745-0F1B-4307-BE8E-AC0225232AFF}" srcId="{F4B3C853-9911-43A8-8598-B34766C977C9}" destId="{209170A1-7A06-4BAD-8377-007D9E911F6C}" srcOrd="4" destOrd="0" parTransId="{8E18EE25-21E9-4E3E-ACA5-1E8689CAD2F7}" sibTransId="{3460C4AC-399D-45E6-8493-4A32839BF97B}"/>
    <dgm:cxn modelId="{D30F3A49-245F-4C7D-B4A6-39604A91B88F}" srcId="{F4B3C853-9911-43A8-8598-B34766C977C9}" destId="{F30B8DE6-F445-4457-BBFE-DA9843B5AEF9}" srcOrd="3" destOrd="0" parTransId="{DFDCC22D-5541-4016-A401-CF36D436C067}" sibTransId="{1373A984-D011-48E5-9E40-798E3E8E6E55}"/>
    <dgm:cxn modelId="{44F5CF49-E75E-4AE2-AEE8-7E26BF137F11}" srcId="{281B6BFA-6DC1-4187-A4D7-FC4663CC0D73}" destId="{6DA22A6C-44F2-441E-B401-0078B5A00C10}" srcOrd="2" destOrd="0" parTransId="{CF6221C4-5371-447D-B990-4BA3CF106522}" sibTransId="{C1C48AF3-EA2A-4165-A74C-454A0F4D0B13}"/>
    <dgm:cxn modelId="{45E07151-0427-4DC2-B5EB-1D8FF8FA80F8}" type="presOf" srcId="{90D6106B-C434-42A3-8CFA-4FE4FCEDE610}" destId="{E0AB7C49-53ED-49FE-B5F7-0BC069D99469}" srcOrd="0" destOrd="0" presId="urn:microsoft.com/office/officeart/2005/8/layout/hierarchy3"/>
    <dgm:cxn modelId="{0BAB5751-2EDC-49FF-9B4B-9EB41E788A43}" type="presOf" srcId="{F4B3C853-9911-43A8-8598-B34766C977C9}" destId="{1D774E5B-FEF1-43E9-966C-9E52DEFC14E2}" srcOrd="1" destOrd="0" presId="urn:microsoft.com/office/officeart/2005/8/layout/hierarchy3"/>
    <dgm:cxn modelId="{87769C74-F969-41A4-84B9-9A6E86D92669}" type="presOf" srcId="{DCF3B14B-EBCC-45D6-B422-9AF2F8DA867E}" destId="{B1C88B3F-5E20-464A-960A-7D46C29F56AE}" srcOrd="0" destOrd="0" presId="urn:microsoft.com/office/officeart/2005/8/layout/hierarchy3"/>
    <dgm:cxn modelId="{3D900B75-7D9A-41A7-9AB0-E62B8E341E9E}" type="presOf" srcId="{1B381B90-9BA3-48DB-ACF1-D8C6301CA09E}" destId="{98BA62DD-43E6-43B7-A31B-096F8C30744A}" srcOrd="0" destOrd="0" presId="urn:microsoft.com/office/officeart/2005/8/layout/hierarchy3"/>
    <dgm:cxn modelId="{834A2877-769C-4B34-90AF-C3A4812F90F7}" type="presOf" srcId="{CCE779CE-14BF-4EB1-91D9-1AE04080371A}" destId="{808DAD84-BEF2-48E5-983D-122CACDDD78F}" srcOrd="0" destOrd="0" presId="urn:microsoft.com/office/officeart/2005/8/layout/hierarchy3"/>
    <dgm:cxn modelId="{352E3D81-0753-4DF2-A2B6-11ED0F2588BF}" type="presOf" srcId="{BB731183-912C-4F17-83AF-C38F8E71415C}" destId="{2E30D2A4-E024-4852-852C-1D2AB7AF54C8}" srcOrd="0" destOrd="0" presId="urn:microsoft.com/office/officeart/2005/8/layout/hierarchy3"/>
    <dgm:cxn modelId="{3A744083-7CB9-49C4-B930-1E4B03C779C7}" srcId="{F4B3C853-9911-43A8-8598-B34766C977C9}" destId="{51CFB560-D81D-451D-AFAA-1D4B3FB7F6CB}" srcOrd="7" destOrd="0" parTransId="{9CB75C62-4E07-4550-837C-526C6ED43D0E}" sibTransId="{BA4B0E24-331F-460E-9379-922FEFF5E2BF}"/>
    <dgm:cxn modelId="{16F59A83-9FB7-47D6-9115-32935DCF1077}" srcId="{F4B3C853-9911-43A8-8598-B34766C977C9}" destId="{5E2A86EE-3E97-4A12-9437-DB2FA37A36BA}" srcOrd="11" destOrd="0" parTransId="{32C03653-C68C-4ECF-9D9A-4A86C440206C}" sibTransId="{07FDDA13-C56F-4438-9927-737B4CDF8123}"/>
    <dgm:cxn modelId="{60023388-CCA9-40B5-82E6-5432BE84878F}" type="presOf" srcId="{BEC54084-8016-4243-9326-B35B35C5F54A}" destId="{AE112793-C46E-4D6F-8163-A71AF46803E8}" srcOrd="0" destOrd="0" presId="urn:microsoft.com/office/officeart/2005/8/layout/hierarchy3"/>
    <dgm:cxn modelId="{ED707589-43B4-41E3-82DA-28593AB408DE}" type="presOf" srcId="{9C1A192E-FE65-4C4B-94CF-3AFFF2CC0378}" destId="{CCA75134-D9FE-4BCF-A4B5-D58CB9AC6038}" srcOrd="0" destOrd="0" presId="urn:microsoft.com/office/officeart/2005/8/layout/hierarchy3"/>
    <dgm:cxn modelId="{0F06CA8B-BCCC-425B-BA30-31CF49F5404E}" type="presOf" srcId="{B4ABFA2E-A6BD-4AC0-8070-AAEF9DCC3BC8}" destId="{EE1926FF-A082-4215-B283-AF31895CA49E}" srcOrd="0" destOrd="0" presId="urn:microsoft.com/office/officeart/2005/8/layout/hierarchy3"/>
    <dgm:cxn modelId="{B3341192-50CD-43A7-AE36-B1AFAF6C6B5C}" type="presOf" srcId="{209170A1-7A06-4BAD-8377-007D9E911F6C}" destId="{4EC9C14C-C0EC-4DA9-8DD0-7E098950733F}" srcOrd="0" destOrd="0" presId="urn:microsoft.com/office/officeart/2005/8/layout/hierarchy3"/>
    <dgm:cxn modelId="{ED766C93-2A74-4956-B60E-9138D7A80AF4}" type="presOf" srcId="{7D19C99E-C1F7-4921-A402-355880FD114F}" destId="{003B73A5-4A2F-4ABD-90CF-ED5F619B8AAA}" srcOrd="0" destOrd="0" presId="urn:microsoft.com/office/officeart/2005/8/layout/hierarchy3"/>
    <dgm:cxn modelId="{E206A695-2DB7-426B-8C4C-D84537E842EA}" type="presOf" srcId="{1B381B90-9BA3-48DB-ACF1-D8C6301CA09E}" destId="{D48DE384-4286-4891-B62D-C60C4BA0D41E}" srcOrd="1" destOrd="0" presId="urn:microsoft.com/office/officeart/2005/8/layout/hierarchy3"/>
    <dgm:cxn modelId="{2EAE9997-921C-4094-97E9-0A988E61C0A4}" srcId="{FA3D21C5-AFD0-4E22-BBAE-64A731C9D738}" destId="{1B381B90-9BA3-48DB-ACF1-D8C6301CA09E}" srcOrd="4" destOrd="0" parTransId="{0769E79A-171F-44B1-A7B2-015885F5A7EA}" sibTransId="{06AD891C-3FB8-4636-9100-B23BAF525897}"/>
    <dgm:cxn modelId="{8B3728A0-2F11-4254-8CE1-3673E01B09F8}" type="presOf" srcId="{FA3D21C5-AFD0-4E22-BBAE-64A731C9D738}" destId="{9F675D0E-DF0E-4952-BCE5-BEAE427FB833}" srcOrd="0" destOrd="0" presId="urn:microsoft.com/office/officeart/2005/8/layout/hierarchy3"/>
    <dgm:cxn modelId="{4A3D1EA1-033C-4C54-8187-165BA80A58C9}" type="presOf" srcId="{1C758910-0152-410C-AC1F-D312694AB51C}" destId="{87A5BCC1-1568-48FE-AA29-819BAD95142D}" srcOrd="0" destOrd="0" presId="urn:microsoft.com/office/officeart/2005/8/layout/hierarchy3"/>
    <dgm:cxn modelId="{268EE8A1-AE20-4491-B769-F2296E4CD695}" type="presOf" srcId="{32C03653-C68C-4ECF-9D9A-4A86C440206C}" destId="{C6AC43E9-96AD-42AD-B902-F842DA2470A0}" srcOrd="0" destOrd="0" presId="urn:microsoft.com/office/officeart/2005/8/layout/hierarchy3"/>
    <dgm:cxn modelId="{2F81B6AA-57B5-4FE2-AC70-2846AAEFA476}" type="presOf" srcId="{9CB75C62-4E07-4550-837C-526C6ED43D0E}" destId="{09B4E5B6-58C4-4224-AE80-710178D5514D}" srcOrd="0" destOrd="0" presId="urn:microsoft.com/office/officeart/2005/8/layout/hierarchy3"/>
    <dgm:cxn modelId="{A0A03CAB-6CDB-4E6F-B85A-E566E61909A4}" type="presOf" srcId="{2E44BF38-4581-4AEA-9B61-4B211363407D}" destId="{2565394A-BB51-48ED-98FA-AD78FCBBFEEE}" srcOrd="0" destOrd="0" presId="urn:microsoft.com/office/officeart/2005/8/layout/hierarchy3"/>
    <dgm:cxn modelId="{57A115AD-9184-4F16-95B0-DEC5C75E603E}" type="presOf" srcId="{2F0B86C4-B15C-4F2B-8254-74F090F7B452}" destId="{C53E609A-833F-41F2-AC51-AC5B9CC33A82}" srcOrd="0" destOrd="0" presId="urn:microsoft.com/office/officeart/2005/8/layout/hierarchy3"/>
    <dgm:cxn modelId="{BE9516B1-E6A5-49CC-9FB6-84E1E27D78A7}" type="presOf" srcId="{0B93D565-5050-437B-A786-23BEFF03D2FE}" destId="{B95957CE-091D-4E92-BC1E-33BC33E7E8EA}" srcOrd="0" destOrd="0" presId="urn:microsoft.com/office/officeart/2005/8/layout/hierarchy3"/>
    <dgm:cxn modelId="{EAEAB3B2-E906-4C35-9605-0E5C3FA8CE27}" type="presOf" srcId="{3E3AC7B6-5BCA-492B-A9D1-4061A42EDA7A}" destId="{C5B464A6-1573-4DAD-95BD-E705DD5E9658}" srcOrd="0" destOrd="0" presId="urn:microsoft.com/office/officeart/2005/8/layout/hierarchy3"/>
    <dgm:cxn modelId="{676E5BB5-5291-41B8-9311-19346AF3EE2F}" type="presOf" srcId="{65D96424-4530-40EB-B7A4-20FDED898875}" destId="{92C77CAE-38D3-44E1-BB2C-ADD09672E6AD}" srcOrd="0" destOrd="0" presId="urn:microsoft.com/office/officeart/2005/8/layout/hierarchy3"/>
    <dgm:cxn modelId="{840DFABA-2941-46A2-AC3A-7EEC078179EC}" type="presOf" srcId="{EB1EB631-0385-4DE0-98BE-61C94146349D}" destId="{3D94D048-2429-43A9-83C0-2EA7D8617F84}" srcOrd="0" destOrd="0" presId="urn:microsoft.com/office/officeart/2005/8/layout/hierarchy3"/>
    <dgm:cxn modelId="{6ECA5FBB-D45B-44A5-9E36-E6D139E821E6}" srcId="{281B6BFA-6DC1-4187-A4D7-FC4663CC0D73}" destId="{E0E1689A-4383-4E6E-9409-213E010942FE}" srcOrd="5" destOrd="0" parTransId="{9EB5D69D-65E9-4DA7-9FFC-08437103452D}" sibTransId="{9881C208-A3CA-49A2-8A38-4B5E141472B2}"/>
    <dgm:cxn modelId="{1E6850BB-07FC-4ACF-8B92-D1DB91AB4C72}" type="presOf" srcId="{80A8CE74-1773-4ECC-8C2B-11726B17D809}" destId="{99810017-07BF-40DE-9541-36A05D6341E8}" srcOrd="0" destOrd="0" presId="urn:microsoft.com/office/officeart/2005/8/layout/hierarchy3"/>
    <dgm:cxn modelId="{BE0EA4BC-3B56-4011-AE74-BA2816BFE90B}" srcId="{281B6BFA-6DC1-4187-A4D7-FC4663CC0D73}" destId="{0B93D565-5050-437B-A786-23BEFF03D2FE}" srcOrd="4" destOrd="0" parTransId="{6FBC814C-8778-4D47-8C12-FE4F01FDE809}" sibTransId="{8E30D204-A103-4230-801B-B467AD30765F}"/>
    <dgm:cxn modelId="{4B35FBBC-EE2F-44FF-AA79-AA9666B25214}" type="presOf" srcId="{AFC4CD56-E20D-4A72-B025-990F8B9F74BD}" destId="{68A35D53-375A-42EF-8B2C-6A15A215751B}" srcOrd="0" destOrd="0" presId="urn:microsoft.com/office/officeart/2005/8/layout/hierarchy3"/>
    <dgm:cxn modelId="{5F20D0C1-F038-441A-A311-88A15974CB2D}" srcId="{281B6BFA-6DC1-4187-A4D7-FC4663CC0D73}" destId="{7D19C99E-C1F7-4921-A402-355880FD114F}" srcOrd="3" destOrd="0" parTransId="{B4ABFA2E-A6BD-4AC0-8070-AAEF9DCC3BC8}" sibTransId="{DD5F9511-530C-4A95-9EA2-DF5C7FC0B67F}"/>
    <dgm:cxn modelId="{4927A4C3-D318-411F-A0A9-D46100A6E9B8}" type="presOf" srcId="{968E2888-0F9E-4ACA-A9D7-4DCE743D0130}" destId="{46C85673-D696-44CC-B8C0-433C33A30D64}" srcOrd="0" destOrd="0" presId="urn:microsoft.com/office/officeart/2005/8/layout/hierarchy3"/>
    <dgm:cxn modelId="{A786E2C3-3A91-46A9-90FA-C7298C3DF752}" type="presOf" srcId="{51CFB560-D81D-451D-AFAA-1D4B3FB7F6CB}" destId="{39EEDA0F-9344-4EBC-8F0E-A98EE7628911}" srcOrd="0" destOrd="0" presId="urn:microsoft.com/office/officeart/2005/8/layout/hierarchy3"/>
    <dgm:cxn modelId="{D6C2B7CC-2858-4708-B122-9C9072B103BA}" srcId="{F4B3C853-9911-43A8-8598-B34766C977C9}" destId="{9AF67C8B-3632-4A35-B03C-EA369707EEFC}" srcOrd="1" destOrd="0" parTransId="{2F0B86C4-B15C-4F2B-8254-74F090F7B452}" sibTransId="{0E091A1A-B27E-45E1-82AF-5F06941382AB}"/>
    <dgm:cxn modelId="{DB3F60CD-0A94-4E88-A9A7-0058B265D226}" type="presOf" srcId="{CF6221C4-5371-447D-B990-4BA3CF106522}" destId="{9460D796-44FA-4DD2-8D00-1E5E12C4A0DE}" srcOrd="0" destOrd="0" presId="urn:microsoft.com/office/officeart/2005/8/layout/hierarchy3"/>
    <dgm:cxn modelId="{A4EA80CD-7DCA-4EC3-8207-84CC91A7EB25}" type="presOf" srcId="{EB2D4195-D2FF-4928-AE4B-EC990A78A4F6}" destId="{18400614-F62D-4E80-883D-FD0F8357B528}" srcOrd="0" destOrd="0" presId="urn:microsoft.com/office/officeart/2005/8/layout/hierarchy3"/>
    <dgm:cxn modelId="{B8A5F1CD-6D0A-4595-A8EC-983438BDBDF5}" type="presOf" srcId="{F30B8DE6-F445-4457-BBFE-DA9843B5AEF9}" destId="{61D0CFD2-0C56-4161-A166-8479F006B32B}" srcOrd="0" destOrd="0" presId="urn:microsoft.com/office/officeart/2005/8/layout/hierarchy3"/>
    <dgm:cxn modelId="{12587ED0-E9A0-4644-9251-4B9541171C5B}" type="presOf" srcId="{8E18EE25-21E9-4E3E-ACA5-1E8689CAD2F7}" destId="{99696609-8044-41DE-ADE4-D8B6132E5107}" srcOrd="0" destOrd="0" presId="urn:microsoft.com/office/officeart/2005/8/layout/hierarchy3"/>
    <dgm:cxn modelId="{B20F01D5-4676-4AC0-9712-5E8CB5B7B1C8}" srcId="{968E2888-0F9E-4ACA-A9D7-4DCE743D0130}" destId="{3425ADCE-E4FE-474B-B2BB-2352204E3682}" srcOrd="0" destOrd="0" parTransId="{48BCA001-2A1A-4138-A184-06F737BBD65B}" sibTransId="{A6A573CF-50FA-4ABD-A43A-8FB7B6C33113}"/>
    <dgm:cxn modelId="{077B2BD8-E4DE-41AD-A46E-CBD04CE6534D}" srcId="{F4B3C853-9911-43A8-8598-B34766C977C9}" destId="{1C758910-0152-410C-AC1F-D312694AB51C}" srcOrd="10" destOrd="0" parTransId="{AFC4CD56-E20D-4A72-B025-990F8B9F74BD}" sibTransId="{C6ABD7B1-5BB6-47DD-81D7-D310B8FFC491}"/>
    <dgm:cxn modelId="{EC4D2CDE-7E08-4DE4-BD77-1D206B3E56FE}" type="presOf" srcId="{281B6BFA-6DC1-4187-A4D7-FC4663CC0D73}" destId="{79138112-FFE1-4423-9FCB-CBA2B36EBF71}" srcOrd="0" destOrd="0" presId="urn:microsoft.com/office/officeart/2005/8/layout/hierarchy3"/>
    <dgm:cxn modelId="{34B797DE-F953-4B5A-9D1F-C18FB500F395}" type="presOf" srcId="{48BCA001-2A1A-4138-A184-06F737BBD65B}" destId="{3EEE697A-1719-44C1-8831-1DDA94859259}" srcOrd="0" destOrd="0" presId="urn:microsoft.com/office/officeart/2005/8/layout/hierarchy3"/>
    <dgm:cxn modelId="{0C82F4E2-E78E-4434-90E3-34C904D36D4C}" type="presOf" srcId="{1F09397B-FB19-4A3D-BA6F-27ED099D23CB}" destId="{B3E7E8A5-139C-403F-A4F3-400A41D9C2C4}" srcOrd="0" destOrd="0" presId="urn:microsoft.com/office/officeart/2005/8/layout/hierarchy3"/>
    <dgm:cxn modelId="{BC2D0CE4-6EA3-4076-961A-94CECD8AFCB8}" type="presOf" srcId="{A2C5DE2B-3243-4B05-ACC7-633B002AA2BB}" destId="{5512A259-0110-4B4F-B3F3-DECE94D568CA}" srcOrd="0" destOrd="0" presId="urn:microsoft.com/office/officeart/2005/8/layout/hierarchy3"/>
    <dgm:cxn modelId="{8EF635E4-7828-42F7-BDCE-599717D4AB77}" type="presOf" srcId="{5CE18EDF-E823-4D92-BA0F-19E71E7EE8F6}" destId="{E8D5951C-9116-40B8-99D2-A96B5DDA1BCB}" srcOrd="0" destOrd="0" presId="urn:microsoft.com/office/officeart/2005/8/layout/hierarchy3"/>
    <dgm:cxn modelId="{59B494E8-08D6-40F2-9D81-A02FA9D5FAA5}" srcId="{FA3D21C5-AFD0-4E22-BBAE-64A731C9D738}" destId="{281B6BFA-6DC1-4187-A4D7-FC4663CC0D73}" srcOrd="2" destOrd="0" parTransId="{6FD03F58-21C3-4BC2-96DF-4BA47B7D6D9E}" sibTransId="{503C0033-5287-4742-8DB1-228DB6689640}"/>
    <dgm:cxn modelId="{8573CEED-4A2A-46E2-99DF-64915D19CEBB}" type="presOf" srcId="{D6AE180F-29C7-4CC9-8D9C-1B6CBE5B3EE9}" destId="{272DD2F8-7C32-4405-9B86-6ADB63F3B7F2}" srcOrd="0" destOrd="0" presId="urn:microsoft.com/office/officeart/2005/8/layout/hierarchy3"/>
    <dgm:cxn modelId="{362103F0-3361-4DB8-8547-985022B4378A}" srcId="{281B6BFA-6DC1-4187-A4D7-FC4663CC0D73}" destId="{A839E69E-F6AD-424D-BCD6-FBB5AB6E1200}" srcOrd="0" destOrd="0" parTransId="{BB731183-912C-4F17-83AF-C38F8E71415C}" sibTransId="{17E7571A-13C9-4379-A7CF-ECB024283A28}"/>
    <dgm:cxn modelId="{96FEB1F2-EC55-418D-AC7C-54097067C041}" srcId="{FA3D21C5-AFD0-4E22-BBAE-64A731C9D738}" destId="{28198A5E-6BA6-491B-843F-260D4253518C}" srcOrd="3" destOrd="0" parTransId="{F7066960-EEE3-40BA-89D1-F91766C6A3D8}" sibTransId="{627A1DE7-B0ED-43CD-8AFC-E426E214B738}"/>
    <dgm:cxn modelId="{585698F9-A41E-4DE6-87DF-0E4D8E739FF4}" srcId="{968E2888-0F9E-4ACA-A9D7-4DCE743D0130}" destId="{A2C5DE2B-3243-4B05-ACC7-633B002AA2BB}" srcOrd="2" destOrd="0" parTransId="{80A8CE74-1773-4ECC-8C2B-11726B17D809}" sibTransId="{552358E4-BE6F-4036-97C9-CA20E8CA33EB}"/>
    <dgm:cxn modelId="{E7934FFB-5466-4705-877E-9B91444DC043}" type="presOf" srcId="{E0E1689A-4383-4E6E-9409-213E010942FE}" destId="{5DECA84D-BEE4-4D69-9221-78B30602C8D2}" srcOrd="0" destOrd="0" presId="urn:microsoft.com/office/officeart/2005/8/layout/hierarchy3"/>
    <dgm:cxn modelId="{F9B150FC-B066-4A4E-A30D-F0762105FD83}" type="presOf" srcId="{6FBC814C-8778-4D47-8C12-FE4F01FDE809}" destId="{70EB9AAE-1F49-4261-9D41-A9144555238C}" srcOrd="0" destOrd="0" presId="urn:microsoft.com/office/officeart/2005/8/layout/hierarchy3"/>
    <dgm:cxn modelId="{B93A34FF-1BAF-40E2-8923-6513E8FEA77F}" srcId="{F4B3C853-9911-43A8-8598-B34766C977C9}" destId="{6BD60F94-F318-46E4-BC13-EE313B1AD1AE}" srcOrd="8" destOrd="0" parTransId="{65D96424-4530-40EB-B7A4-20FDED898875}" sibTransId="{84777ADC-08AF-4278-973B-233F34F89778}"/>
    <dgm:cxn modelId="{8DB3D3B3-1F2A-43EB-AC26-B6A6AD937E30}" type="presParOf" srcId="{9F675D0E-DF0E-4952-BCE5-BEAE427FB833}" destId="{231F5E8E-667C-4938-A13A-6A0AEB6FC30A}" srcOrd="0" destOrd="0" presId="urn:microsoft.com/office/officeart/2005/8/layout/hierarchy3"/>
    <dgm:cxn modelId="{44677E72-D9FA-4345-9C6C-61C7AC7592CE}" type="presParOf" srcId="{231F5E8E-667C-4938-A13A-6A0AEB6FC30A}" destId="{F95EC0E6-9CCF-4BFD-A9F0-A1F10248FB28}" srcOrd="0" destOrd="0" presId="urn:microsoft.com/office/officeart/2005/8/layout/hierarchy3"/>
    <dgm:cxn modelId="{F5CFD967-C473-4499-8390-5F3F53145A66}" type="presParOf" srcId="{F95EC0E6-9CCF-4BFD-A9F0-A1F10248FB28}" destId="{46C85673-D696-44CC-B8C0-433C33A30D64}" srcOrd="0" destOrd="0" presId="urn:microsoft.com/office/officeart/2005/8/layout/hierarchy3"/>
    <dgm:cxn modelId="{73A62B3E-5FF3-4A02-A2D3-9CED27D35565}" type="presParOf" srcId="{F95EC0E6-9CCF-4BFD-A9F0-A1F10248FB28}" destId="{79A46105-E3EF-44F0-9A09-7789BDA48F88}" srcOrd="1" destOrd="0" presId="urn:microsoft.com/office/officeart/2005/8/layout/hierarchy3"/>
    <dgm:cxn modelId="{6E42FDA3-8200-4FCC-B2EA-2089BE2BBDAB}" type="presParOf" srcId="{231F5E8E-667C-4938-A13A-6A0AEB6FC30A}" destId="{7B6597C0-7BED-406B-B17F-71030D2659CE}" srcOrd="1" destOrd="0" presId="urn:microsoft.com/office/officeart/2005/8/layout/hierarchy3"/>
    <dgm:cxn modelId="{2184DF9A-ED12-4369-87D5-A888228F12ED}" type="presParOf" srcId="{7B6597C0-7BED-406B-B17F-71030D2659CE}" destId="{3EEE697A-1719-44C1-8831-1DDA94859259}" srcOrd="0" destOrd="0" presId="urn:microsoft.com/office/officeart/2005/8/layout/hierarchy3"/>
    <dgm:cxn modelId="{F49B1D84-58B7-45B7-A245-FC167F034F08}" type="presParOf" srcId="{7B6597C0-7BED-406B-B17F-71030D2659CE}" destId="{00A30F35-8198-43A8-822C-E8DF1AB9BF12}" srcOrd="1" destOrd="0" presId="urn:microsoft.com/office/officeart/2005/8/layout/hierarchy3"/>
    <dgm:cxn modelId="{BB9EDB82-2100-424F-9C3B-116A05BCD70C}" type="presParOf" srcId="{7B6597C0-7BED-406B-B17F-71030D2659CE}" destId="{CCA75134-D9FE-4BCF-A4B5-D58CB9AC6038}" srcOrd="2" destOrd="0" presId="urn:microsoft.com/office/officeart/2005/8/layout/hierarchy3"/>
    <dgm:cxn modelId="{C6CF44EB-7400-4D95-91A4-967B37D2A6BA}" type="presParOf" srcId="{7B6597C0-7BED-406B-B17F-71030D2659CE}" destId="{808DAD84-BEF2-48E5-983D-122CACDDD78F}" srcOrd="3" destOrd="0" presId="urn:microsoft.com/office/officeart/2005/8/layout/hierarchy3"/>
    <dgm:cxn modelId="{3E8FB6ED-3DD4-4B53-B51F-5DE97F164FCB}" type="presParOf" srcId="{7B6597C0-7BED-406B-B17F-71030D2659CE}" destId="{99810017-07BF-40DE-9541-36A05D6341E8}" srcOrd="4" destOrd="0" presId="urn:microsoft.com/office/officeart/2005/8/layout/hierarchy3"/>
    <dgm:cxn modelId="{E978AC12-0F73-4578-A4F8-14E1A36EDC14}" type="presParOf" srcId="{7B6597C0-7BED-406B-B17F-71030D2659CE}" destId="{5512A259-0110-4B4F-B3F3-DECE94D568CA}" srcOrd="5" destOrd="0" presId="urn:microsoft.com/office/officeart/2005/8/layout/hierarchy3"/>
    <dgm:cxn modelId="{5E9EBA2A-B756-4301-9008-E6AA156B2943}" type="presParOf" srcId="{9F675D0E-DF0E-4952-BCE5-BEAE427FB833}" destId="{52F587EA-1F21-438B-B547-3347080BC10D}" srcOrd="1" destOrd="0" presId="urn:microsoft.com/office/officeart/2005/8/layout/hierarchy3"/>
    <dgm:cxn modelId="{620BA71F-0BCD-4340-AAFD-CCB98938BA32}" type="presParOf" srcId="{52F587EA-1F21-438B-B547-3347080BC10D}" destId="{309BC92B-8D78-4DBA-92CB-8FEA5D79EFC0}" srcOrd="0" destOrd="0" presId="urn:microsoft.com/office/officeart/2005/8/layout/hierarchy3"/>
    <dgm:cxn modelId="{8FA87C96-278A-47F8-AC19-FAB40F00C683}" type="presParOf" srcId="{309BC92B-8D78-4DBA-92CB-8FEA5D79EFC0}" destId="{B6A61E3D-D402-43DE-8C7D-51C365CAD62C}" srcOrd="0" destOrd="0" presId="urn:microsoft.com/office/officeart/2005/8/layout/hierarchy3"/>
    <dgm:cxn modelId="{B5DC13DA-1A6D-45A9-BD51-0D118AE25AA8}" type="presParOf" srcId="{309BC92B-8D78-4DBA-92CB-8FEA5D79EFC0}" destId="{1D774E5B-FEF1-43E9-966C-9E52DEFC14E2}" srcOrd="1" destOrd="0" presId="urn:microsoft.com/office/officeart/2005/8/layout/hierarchy3"/>
    <dgm:cxn modelId="{D5517D3A-2A1F-41BA-8A44-179AEF9CEDE2}" type="presParOf" srcId="{52F587EA-1F21-438B-B547-3347080BC10D}" destId="{E097C692-0C5B-4381-8198-61C18295D2D3}" srcOrd="1" destOrd="0" presId="urn:microsoft.com/office/officeart/2005/8/layout/hierarchy3"/>
    <dgm:cxn modelId="{AF2C42A3-182F-4C26-8E36-E2B95CF6C7B3}" type="presParOf" srcId="{E097C692-0C5B-4381-8198-61C18295D2D3}" destId="{C5B464A6-1573-4DAD-95BD-E705DD5E9658}" srcOrd="0" destOrd="0" presId="urn:microsoft.com/office/officeart/2005/8/layout/hierarchy3"/>
    <dgm:cxn modelId="{1D0747EB-CF96-4F3D-B286-8A434EF54EDD}" type="presParOf" srcId="{E097C692-0C5B-4381-8198-61C18295D2D3}" destId="{272DD2F8-7C32-4405-9B86-6ADB63F3B7F2}" srcOrd="1" destOrd="0" presId="urn:microsoft.com/office/officeart/2005/8/layout/hierarchy3"/>
    <dgm:cxn modelId="{8DAD8664-FF2D-4D7E-B357-3FD6B84665C6}" type="presParOf" srcId="{E097C692-0C5B-4381-8198-61C18295D2D3}" destId="{C53E609A-833F-41F2-AC51-AC5B9CC33A82}" srcOrd="2" destOrd="0" presId="urn:microsoft.com/office/officeart/2005/8/layout/hierarchy3"/>
    <dgm:cxn modelId="{BBD684FB-0096-41F2-AD24-7975F075562A}" type="presParOf" srcId="{E097C692-0C5B-4381-8198-61C18295D2D3}" destId="{12D6AC96-4E23-4AFB-ABB1-3F6D1717DE83}" srcOrd="3" destOrd="0" presId="urn:microsoft.com/office/officeart/2005/8/layout/hierarchy3"/>
    <dgm:cxn modelId="{309A66B5-F1FF-4373-8395-B2951524AF99}" type="presParOf" srcId="{E097C692-0C5B-4381-8198-61C18295D2D3}" destId="{18400614-F62D-4E80-883D-FD0F8357B528}" srcOrd="4" destOrd="0" presId="urn:microsoft.com/office/officeart/2005/8/layout/hierarchy3"/>
    <dgm:cxn modelId="{2A76F5ED-D3AB-400E-A614-85210348EA06}" type="presParOf" srcId="{E097C692-0C5B-4381-8198-61C18295D2D3}" destId="{67BFBD00-51F2-4BCE-A225-975967AE93CB}" srcOrd="5" destOrd="0" presId="urn:microsoft.com/office/officeart/2005/8/layout/hierarchy3"/>
    <dgm:cxn modelId="{8EE43A0F-7E28-4002-BB06-937C3D28ACD2}" type="presParOf" srcId="{E097C692-0C5B-4381-8198-61C18295D2D3}" destId="{2EB86A0E-AE90-417B-ABD2-A17FFEC4227D}" srcOrd="6" destOrd="0" presId="urn:microsoft.com/office/officeart/2005/8/layout/hierarchy3"/>
    <dgm:cxn modelId="{A5AB7771-C6AE-4F95-835B-E089643E8A8F}" type="presParOf" srcId="{E097C692-0C5B-4381-8198-61C18295D2D3}" destId="{61D0CFD2-0C56-4161-A166-8479F006B32B}" srcOrd="7" destOrd="0" presId="urn:microsoft.com/office/officeart/2005/8/layout/hierarchy3"/>
    <dgm:cxn modelId="{C74F353E-9C20-4349-ABA2-60DE7F8D05AC}" type="presParOf" srcId="{E097C692-0C5B-4381-8198-61C18295D2D3}" destId="{99696609-8044-41DE-ADE4-D8B6132E5107}" srcOrd="8" destOrd="0" presId="urn:microsoft.com/office/officeart/2005/8/layout/hierarchy3"/>
    <dgm:cxn modelId="{791641DD-2CAA-4EBB-96FE-706B7C6BA80B}" type="presParOf" srcId="{E097C692-0C5B-4381-8198-61C18295D2D3}" destId="{4EC9C14C-C0EC-4DA9-8DD0-7E098950733F}" srcOrd="9" destOrd="0" presId="urn:microsoft.com/office/officeart/2005/8/layout/hierarchy3"/>
    <dgm:cxn modelId="{CF57EFFA-1483-4A5A-9153-F7A43297EFC0}" type="presParOf" srcId="{E097C692-0C5B-4381-8198-61C18295D2D3}" destId="{E8D5951C-9116-40B8-99D2-A96B5DDA1BCB}" srcOrd="10" destOrd="0" presId="urn:microsoft.com/office/officeart/2005/8/layout/hierarchy3"/>
    <dgm:cxn modelId="{F1E8DC89-F7EA-4150-AD40-D3F4D4FA9245}" type="presParOf" srcId="{E097C692-0C5B-4381-8198-61C18295D2D3}" destId="{2377B21F-0FD9-4097-8097-65228D68DC76}" srcOrd="11" destOrd="0" presId="urn:microsoft.com/office/officeart/2005/8/layout/hierarchy3"/>
    <dgm:cxn modelId="{4E2D5A20-8B35-456C-B614-B2164A81CE18}" type="presParOf" srcId="{E097C692-0C5B-4381-8198-61C18295D2D3}" destId="{CACDD572-CD0A-46CD-A6BC-CD54F8431842}" srcOrd="12" destOrd="0" presId="urn:microsoft.com/office/officeart/2005/8/layout/hierarchy3"/>
    <dgm:cxn modelId="{D8D9B4F8-8F08-43EA-BB60-68C926C4B032}" type="presParOf" srcId="{E097C692-0C5B-4381-8198-61C18295D2D3}" destId="{B3E7E8A5-139C-403F-A4F3-400A41D9C2C4}" srcOrd="13" destOrd="0" presId="urn:microsoft.com/office/officeart/2005/8/layout/hierarchy3"/>
    <dgm:cxn modelId="{F63C0930-9D62-4E58-91BE-6D94D34A3A7C}" type="presParOf" srcId="{E097C692-0C5B-4381-8198-61C18295D2D3}" destId="{09B4E5B6-58C4-4224-AE80-710178D5514D}" srcOrd="14" destOrd="0" presId="urn:microsoft.com/office/officeart/2005/8/layout/hierarchy3"/>
    <dgm:cxn modelId="{E68FB2D4-C1CD-4C1D-82D4-0D329F5C80AA}" type="presParOf" srcId="{E097C692-0C5B-4381-8198-61C18295D2D3}" destId="{39EEDA0F-9344-4EBC-8F0E-A98EE7628911}" srcOrd="15" destOrd="0" presId="urn:microsoft.com/office/officeart/2005/8/layout/hierarchy3"/>
    <dgm:cxn modelId="{6DACD86A-D64F-4E1F-AF31-629749A50C9F}" type="presParOf" srcId="{E097C692-0C5B-4381-8198-61C18295D2D3}" destId="{92C77CAE-38D3-44E1-BB2C-ADD09672E6AD}" srcOrd="16" destOrd="0" presId="urn:microsoft.com/office/officeart/2005/8/layout/hierarchy3"/>
    <dgm:cxn modelId="{3CE3156B-C192-4034-960C-8F48E4713C87}" type="presParOf" srcId="{E097C692-0C5B-4381-8198-61C18295D2D3}" destId="{1EFA16E3-482C-43F4-B2C0-69BC81941A21}" srcOrd="17" destOrd="0" presId="urn:microsoft.com/office/officeart/2005/8/layout/hierarchy3"/>
    <dgm:cxn modelId="{7416A22D-17B2-40E7-B8FF-ED56565355D0}" type="presParOf" srcId="{E097C692-0C5B-4381-8198-61C18295D2D3}" destId="{AE112793-C46E-4D6F-8163-A71AF46803E8}" srcOrd="18" destOrd="0" presId="urn:microsoft.com/office/officeart/2005/8/layout/hierarchy3"/>
    <dgm:cxn modelId="{D03F2089-74D5-4A69-B360-C9F0933CAA04}" type="presParOf" srcId="{E097C692-0C5B-4381-8198-61C18295D2D3}" destId="{2565394A-BB51-48ED-98FA-AD78FCBBFEEE}" srcOrd="19" destOrd="0" presId="urn:microsoft.com/office/officeart/2005/8/layout/hierarchy3"/>
    <dgm:cxn modelId="{47454B38-8AB9-4CCE-9FB7-68BE644AA772}" type="presParOf" srcId="{E097C692-0C5B-4381-8198-61C18295D2D3}" destId="{68A35D53-375A-42EF-8B2C-6A15A215751B}" srcOrd="20" destOrd="0" presId="urn:microsoft.com/office/officeart/2005/8/layout/hierarchy3"/>
    <dgm:cxn modelId="{5D7B7EBE-C424-4AEA-93EC-049C594ECDC9}" type="presParOf" srcId="{E097C692-0C5B-4381-8198-61C18295D2D3}" destId="{87A5BCC1-1568-48FE-AA29-819BAD95142D}" srcOrd="21" destOrd="0" presId="urn:microsoft.com/office/officeart/2005/8/layout/hierarchy3"/>
    <dgm:cxn modelId="{2B4B975D-75A2-4107-AC1B-7EE5763B67E2}" type="presParOf" srcId="{E097C692-0C5B-4381-8198-61C18295D2D3}" destId="{C6AC43E9-96AD-42AD-B902-F842DA2470A0}" srcOrd="22" destOrd="0" presId="urn:microsoft.com/office/officeart/2005/8/layout/hierarchy3"/>
    <dgm:cxn modelId="{D4A4A776-E966-4CDA-9F83-16DE2BF13E4D}" type="presParOf" srcId="{E097C692-0C5B-4381-8198-61C18295D2D3}" destId="{4BF095B0-4C26-46FA-BF5F-77708AA2DD21}" srcOrd="23" destOrd="0" presId="urn:microsoft.com/office/officeart/2005/8/layout/hierarchy3"/>
    <dgm:cxn modelId="{44FA2402-3849-4135-B0DD-A2A5F155F6C6}" type="presParOf" srcId="{9F675D0E-DF0E-4952-BCE5-BEAE427FB833}" destId="{4019F284-CE29-4153-A672-CA30D197F208}" srcOrd="2" destOrd="0" presId="urn:microsoft.com/office/officeart/2005/8/layout/hierarchy3"/>
    <dgm:cxn modelId="{93D818A8-B5B2-48C3-8E85-D799EAE4824B}" type="presParOf" srcId="{4019F284-CE29-4153-A672-CA30D197F208}" destId="{23573486-C20C-4668-AA90-CE889DFF3321}" srcOrd="0" destOrd="0" presId="urn:microsoft.com/office/officeart/2005/8/layout/hierarchy3"/>
    <dgm:cxn modelId="{E85A7F47-1BD4-49D4-AEB2-814DA0769514}" type="presParOf" srcId="{23573486-C20C-4668-AA90-CE889DFF3321}" destId="{79138112-FFE1-4423-9FCB-CBA2B36EBF71}" srcOrd="0" destOrd="0" presId="urn:microsoft.com/office/officeart/2005/8/layout/hierarchy3"/>
    <dgm:cxn modelId="{D4FF768E-329A-4328-ADBE-06B0AC7E4903}" type="presParOf" srcId="{23573486-C20C-4668-AA90-CE889DFF3321}" destId="{EE3CB20F-4E76-489F-800C-975F04448E11}" srcOrd="1" destOrd="0" presId="urn:microsoft.com/office/officeart/2005/8/layout/hierarchy3"/>
    <dgm:cxn modelId="{FE91AB56-0B7A-4DF1-BEA2-33C78B217D48}" type="presParOf" srcId="{4019F284-CE29-4153-A672-CA30D197F208}" destId="{2E0188A9-D18E-4EA6-AA58-C56E4F730A60}" srcOrd="1" destOrd="0" presId="urn:microsoft.com/office/officeart/2005/8/layout/hierarchy3"/>
    <dgm:cxn modelId="{A362E21B-A039-42AF-846B-1457CF58042A}" type="presParOf" srcId="{2E0188A9-D18E-4EA6-AA58-C56E4F730A60}" destId="{2E30D2A4-E024-4852-852C-1D2AB7AF54C8}" srcOrd="0" destOrd="0" presId="urn:microsoft.com/office/officeart/2005/8/layout/hierarchy3"/>
    <dgm:cxn modelId="{74EC6328-4090-4713-8796-7C98D6255D3A}" type="presParOf" srcId="{2E0188A9-D18E-4EA6-AA58-C56E4F730A60}" destId="{D1A40FF4-4478-4FA7-BB34-1FFFF9587740}" srcOrd="1" destOrd="0" presId="urn:microsoft.com/office/officeart/2005/8/layout/hierarchy3"/>
    <dgm:cxn modelId="{29A34DF2-F3DC-4F18-A609-F090E4597543}" type="presParOf" srcId="{2E0188A9-D18E-4EA6-AA58-C56E4F730A60}" destId="{382F3903-601C-41A4-8565-46D1EAEECE26}" srcOrd="2" destOrd="0" presId="urn:microsoft.com/office/officeart/2005/8/layout/hierarchy3"/>
    <dgm:cxn modelId="{BC318FFA-16C7-4DE4-86FB-A938D474F238}" type="presParOf" srcId="{2E0188A9-D18E-4EA6-AA58-C56E4F730A60}" destId="{E0AB7C49-53ED-49FE-B5F7-0BC069D99469}" srcOrd="3" destOrd="0" presId="urn:microsoft.com/office/officeart/2005/8/layout/hierarchy3"/>
    <dgm:cxn modelId="{7C2CCE27-3499-4E09-9F8D-9C00C1315740}" type="presParOf" srcId="{2E0188A9-D18E-4EA6-AA58-C56E4F730A60}" destId="{9460D796-44FA-4DD2-8D00-1E5E12C4A0DE}" srcOrd="4" destOrd="0" presId="urn:microsoft.com/office/officeart/2005/8/layout/hierarchy3"/>
    <dgm:cxn modelId="{1B6DE8FB-ACF4-4965-B170-5DD5C0AA0F7A}" type="presParOf" srcId="{2E0188A9-D18E-4EA6-AA58-C56E4F730A60}" destId="{71F75003-5D9C-4A37-A5CE-EFB3B62CF962}" srcOrd="5" destOrd="0" presId="urn:microsoft.com/office/officeart/2005/8/layout/hierarchy3"/>
    <dgm:cxn modelId="{FA0C81F5-766B-4A25-BFC9-AF5D5712351A}" type="presParOf" srcId="{2E0188A9-D18E-4EA6-AA58-C56E4F730A60}" destId="{EE1926FF-A082-4215-B283-AF31895CA49E}" srcOrd="6" destOrd="0" presId="urn:microsoft.com/office/officeart/2005/8/layout/hierarchy3"/>
    <dgm:cxn modelId="{118C8A04-96E6-4789-AF56-2EA121639892}" type="presParOf" srcId="{2E0188A9-D18E-4EA6-AA58-C56E4F730A60}" destId="{003B73A5-4A2F-4ABD-90CF-ED5F619B8AAA}" srcOrd="7" destOrd="0" presId="urn:microsoft.com/office/officeart/2005/8/layout/hierarchy3"/>
    <dgm:cxn modelId="{C9E3F78B-B593-47E1-9321-4C6796E4C1C0}" type="presParOf" srcId="{2E0188A9-D18E-4EA6-AA58-C56E4F730A60}" destId="{70EB9AAE-1F49-4261-9D41-A9144555238C}" srcOrd="8" destOrd="0" presId="urn:microsoft.com/office/officeart/2005/8/layout/hierarchy3"/>
    <dgm:cxn modelId="{C15A487D-F2F8-4DB5-BA86-F72EE1F52196}" type="presParOf" srcId="{2E0188A9-D18E-4EA6-AA58-C56E4F730A60}" destId="{B95957CE-091D-4E92-BC1E-33BC33E7E8EA}" srcOrd="9" destOrd="0" presId="urn:microsoft.com/office/officeart/2005/8/layout/hierarchy3"/>
    <dgm:cxn modelId="{DE5D0B62-0868-4573-94EA-A230FF59AF2D}" type="presParOf" srcId="{2E0188A9-D18E-4EA6-AA58-C56E4F730A60}" destId="{909C8EC2-B5E3-45DC-A4CA-ED71C9375620}" srcOrd="10" destOrd="0" presId="urn:microsoft.com/office/officeart/2005/8/layout/hierarchy3"/>
    <dgm:cxn modelId="{42F5842F-A8F9-4656-AFEF-A2B367099F83}" type="presParOf" srcId="{2E0188A9-D18E-4EA6-AA58-C56E4F730A60}" destId="{5DECA84D-BEE4-4D69-9221-78B30602C8D2}" srcOrd="11" destOrd="0" presId="urn:microsoft.com/office/officeart/2005/8/layout/hierarchy3"/>
    <dgm:cxn modelId="{82A896D2-287A-48B7-BE37-9C35CA0604A9}" type="presParOf" srcId="{2E0188A9-D18E-4EA6-AA58-C56E4F730A60}" destId="{B1C88B3F-5E20-464A-960A-7D46C29F56AE}" srcOrd="12" destOrd="0" presId="urn:microsoft.com/office/officeart/2005/8/layout/hierarchy3"/>
    <dgm:cxn modelId="{3D024346-C923-4F9E-A4AE-F755F7237436}" type="presParOf" srcId="{2E0188A9-D18E-4EA6-AA58-C56E4F730A60}" destId="{3D94D048-2429-43A9-83C0-2EA7D8617F84}" srcOrd="13" destOrd="0" presId="urn:microsoft.com/office/officeart/2005/8/layout/hierarchy3"/>
    <dgm:cxn modelId="{8C8AC39B-3268-4E3D-99DE-4463C2AA6AF6}" type="presParOf" srcId="{9F675D0E-DF0E-4952-BCE5-BEAE427FB833}" destId="{2CAB0F3E-47B5-4E03-81B2-361E02082989}" srcOrd="3" destOrd="0" presId="urn:microsoft.com/office/officeart/2005/8/layout/hierarchy3"/>
    <dgm:cxn modelId="{577178A1-6497-48DA-9CC6-233BBB2E3936}" type="presParOf" srcId="{2CAB0F3E-47B5-4E03-81B2-361E02082989}" destId="{AB87B690-8BC3-4702-AF28-85B2E1D08AAB}" srcOrd="0" destOrd="0" presId="urn:microsoft.com/office/officeart/2005/8/layout/hierarchy3"/>
    <dgm:cxn modelId="{05309AE5-226E-4BD1-922C-F2864B989955}" type="presParOf" srcId="{AB87B690-8BC3-4702-AF28-85B2E1D08AAB}" destId="{2A7B3C32-FA67-40AC-A1A5-F6693884934A}" srcOrd="0" destOrd="0" presId="urn:microsoft.com/office/officeart/2005/8/layout/hierarchy3"/>
    <dgm:cxn modelId="{36EE48E9-2B6A-4401-842F-AE47F2783074}" type="presParOf" srcId="{AB87B690-8BC3-4702-AF28-85B2E1D08AAB}" destId="{B4053F0E-3502-44D3-AA05-A4F7A349CD40}" srcOrd="1" destOrd="0" presId="urn:microsoft.com/office/officeart/2005/8/layout/hierarchy3"/>
    <dgm:cxn modelId="{D332FEF7-6E63-42E4-A9CD-8FCFF8FB3CBE}" type="presParOf" srcId="{2CAB0F3E-47B5-4E03-81B2-361E02082989}" destId="{FAC81A3B-B321-44F5-AC89-D6639F11D3B4}" srcOrd="1" destOrd="0" presId="urn:microsoft.com/office/officeart/2005/8/layout/hierarchy3"/>
    <dgm:cxn modelId="{13D762E4-581B-44C3-AEF4-3BAF870DC63F}" type="presParOf" srcId="{9F675D0E-DF0E-4952-BCE5-BEAE427FB833}" destId="{61E7ECD5-BA42-4394-AB66-6AB545AD0A8D}" srcOrd="4" destOrd="0" presId="urn:microsoft.com/office/officeart/2005/8/layout/hierarchy3"/>
    <dgm:cxn modelId="{D3C8E0D6-6ADD-4BFF-897A-DED4ECD33BDA}" type="presParOf" srcId="{61E7ECD5-BA42-4394-AB66-6AB545AD0A8D}" destId="{6F9CB7FB-9BAE-4A33-9898-D90D7348E0B0}" srcOrd="0" destOrd="0" presId="urn:microsoft.com/office/officeart/2005/8/layout/hierarchy3"/>
    <dgm:cxn modelId="{48C6C87C-92D4-4215-9EDC-8083C9C5525C}" type="presParOf" srcId="{6F9CB7FB-9BAE-4A33-9898-D90D7348E0B0}" destId="{98BA62DD-43E6-43B7-A31B-096F8C30744A}" srcOrd="0" destOrd="0" presId="urn:microsoft.com/office/officeart/2005/8/layout/hierarchy3"/>
    <dgm:cxn modelId="{7583449A-4571-47BE-9605-3A89AD5DAC2A}" type="presParOf" srcId="{6F9CB7FB-9BAE-4A33-9898-D90D7348E0B0}" destId="{D48DE384-4286-4891-B62D-C60C4BA0D41E}" srcOrd="1" destOrd="0" presId="urn:microsoft.com/office/officeart/2005/8/layout/hierarchy3"/>
    <dgm:cxn modelId="{641EEFD2-94BE-456F-8ECC-20A3F66DC0FD}" type="presParOf" srcId="{61E7ECD5-BA42-4394-AB66-6AB545AD0A8D}" destId="{A17C8FFB-945C-4C87-B39D-842A6B4D520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078368-F467-4DB9-A0C1-DB6681055C73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4C12CA1-67EE-41D7-B545-85F7CE31E94F}">
      <dgm:prSet phldrT="[Text]" custT="1"/>
      <dgm:spPr/>
      <dgm:t>
        <a:bodyPr/>
        <a:lstStyle/>
        <a:p>
          <a:r>
            <a:rPr lang="en-US" sz="1200" dirty="0"/>
            <a:t>SERIAL NUMBER SEARCH</a:t>
          </a:r>
        </a:p>
      </dgm:t>
    </dgm:pt>
    <dgm:pt modelId="{D626F7B9-4F6B-40DE-A256-51CFA42C2C1B}" type="parTrans" cxnId="{AC2BEC11-1B17-4FA8-9C68-A51B99DC466B}">
      <dgm:prSet/>
      <dgm:spPr/>
      <dgm:t>
        <a:bodyPr/>
        <a:lstStyle/>
        <a:p>
          <a:endParaRPr lang="en-US" sz="1200"/>
        </a:p>
      </dgm:t>
    </dgm:pt>
    <dgm:pt modelId="{4C217CBC-6448-4E54-99B3-78399D37C4F0}" type="sibTrans" cxnId="{AC2BEC11-1B17-4FA8-9C68-A51B99DC466B}">
      <dgm:prSet/>
      <dgm:spPr/>
      <dgm:t>
        <a:bodyPr/>
        <a:lstStyle/>
        <a:p>
          <a:endParaRPr lang="en-US" sz="1200"/>
        </a:p>
      </dgm:t>
    </dgm:pt>
    <dgm:pt modelId="{42777717-7537-4B5D-B83D-C75760F546FD}">
      <dgm:prSet phldrT="[Text]" custT="1"/>
      <dgm:spPr/>
      <dgm:t>
        <a:bodyPr/>
        <a:lstStyle/>
        <a:p>
          <a:r>
            <a:rPr lang="en-US" sz="1200" dirty="0"/>
            <a:t>OPEN/CLOSE STATUS</a:t>
          </a:r>
        </a:p>
      </dgm:t>
    </dgm:pt>
    <dgm:pt modelId="{C738575B-64C4-4A04-BD3E-FD8967F504E8}" type="parTrans" cxnId="{7DE0C9BD-3AB0-4DB1-85F8-4398F533827E}">
      <dgm:prSet/>
      <dgm:spPr/>
      <dgm:t>
        <a:bodyPr/>
        <a:lstStyle/>
        <a:p>
          <a:endParaRPr lang="en-US" sz="1200"/>
        </a:p>
      </dgm:t>
    </dgm:pt>
    <dgm:pt modelId="{3EF6723D-B359-492B-AF54-801BC71BC174}" type="sibTrans" cxnId="{7DE0C9BD-3AB0-4DB1-85F8-4398F533827E}">
      <dgm:prSet/>
      <dgm:spPr/>
      <dgm:t>
        <a:bodyPr/>
        <a:lstStyle/>
        <a:p>
          <a:endParaRPr lang="en-US" sz="1200"/>
        </a:p>
      </dgm:t>
    </dgm:pt>
    <dgm:pt modelId="{C134A94B-082B-4B28-AA8A-DFFF2F498948}">
      <dgm:prSet phldrT="[Text]" custT="1"/>
      <dgm:spPr/>
      <dgm:t>
        <a:bodyPr/>
        <a:lstStyle/>
        <a:p>
          <a:r>
            <a:rPr lang="en-US" sz="1200" dirty="0"/>
            <a:t>TRAVELERS (OP/CL)</a:t>
          </a:r>
        </a:p>
      </dgm:t>
    </dgm:pt>
    <dgm:pt modelId="{1025EDA9-4022-492C-9E30-F2FD38704CE4}" type="parTrans" cxnId="{FBEF6FD0-A44F-4BFB-B09A-51E7D5106B3D}">
      <dgm:prSet/>
      <dgm:spPr/>
      <dgm:t>
        <a:bodyPr/>
        <a:lstStyle/>
        <a:p>
          <a:endParaRPr lang="en-US" sz="1200"/>
        </a:p>
      </dgm:t>
    </dgm:pt>
    <dgm:pt modelId="{B692DEC2-8121-4AB7-AC7B-47058B8B9F66}" type="sibTrans" cxnId="{FBEF6FD0-A44F-4BFB-B09A-51E7D5106B3D}">
      <dgm:prSet/>
      <dgm:spPr/>
      <dgm:t>
        <a:bodyPr/>
        <a:lstStyle/>
        <a:p>
          <a:endParaRPr lang="en-US" sz="1200"/>
        </a:p>
      </dgm:t>
    </dgm:pt>
    <dgm:pt modelId="{0BABF8A8-AE60-44F4-BF73-87F63A6B6B5B}">
      <dgm:prSet phldrT="[Text]" custT="1"/>
      <dgm:spPr/>
      <dgm:t>
        <a:bodyPr/>
        <a:lstStyle/>
        <a:p>
          <a:r>
            <a:rPr lang="en-US" sz="1200" dirty="0"/>
            <a:t>NCRs (OP/CL)</a:t>
          </a:r>
        </a:p>
      </dgm:t>
    </dgm:pt>
    <dgm:pt modelId="{ECBF6450-445A-41CC-AD15-216408FC9AA4}" type="parTrans" cxnId="{6D25249F-D0F5-4713-853E-5A2C681689C9}">
      <dgm:prSet/>
      <dgm:spPr/>
      <dgm:t>
        <a:bodyPr/>
        <a:lstStyle/>
        <a:p>
          <a:endParaRPr lang="en-US" sz="1200"/>
        </a:p>
      </dgm:t>
    </dgm:pt>
    <dgm:pt modelId="{D38142F9-A155-43ED-950B-8D47FDBE1010}" type="sibTrans" cxnId="{6D25249F-D0F5-4713-853E-5A2C681689C9}">
      <dgm:prSet/>
      <dgm:spPr/>
      <dgm:t>
        <a:bodyPr/>
        <a:lstStyle/>
        <a:p>
          <a:endParaRPr lang="en-US" sz="1200"/>
        </a:p>
      </dgm:t>
    </dgm:pt>
    <dgm:pt modelId="{EFEBC4AD-033E-4F05-AD37-05C24D8F5A67}">
      <dgm:prSet phldrT="[Text]" custT="1"/>
      <dgm:spPr/>
      <dgm:t>
        <a:bodyPr/>
        <a:lstStyle/>
        <a:p>
          <a:r>
            <a:rPr lang="en-US" sz="1200" dirty="0"/>
            <a:t>STATUS BOARDS</a:t>
          </a:r>
        </a:p>
      </dgm:t>
    </dgm:pt>
    <dgm:pt modelId="{3D256181-8679-4C22-A1BC-493BC6F8A57A}" type="parTrans" cxnId="{95EF0F06-9CAD-4009-B083-16846C4DF6F4}">
      <dgm:prSet/>
      <dgm:spPr/>
      <dgm:t>
        <a:bodyPr/>
        <a:lstStyle/>
        <a:p>
          <a:endParaRPr lang="en-US" sz="1200"/>
        </a:p>
      </dgm:t>
    </dgm:pt>
    <dgm:pt modelId="{CC54F902-8AA0-4FAF-A209-7CE2CD144156}" type="sibTrans" cxnId="{95EF0F06-9CAD-4009-B083-16846C4DF6F4}">
      <dgm:prSet/>
      <dgm:spPr/>
      <dgm:t>
        <a:bodyPr/>
        <a:lstStyle/>
        <a:p>
          <a:endParaRPr lang="en-US" sz="1200"/>
        </a:p>
      </dgm:t>
    </dgm:pt>
    <dgm:pt modelId="{6212B9C2-9963-43CE-880B-B769C48507FC}">
      <dgm:prSet phldrT="[Text]" custT="1"/>
      <dgm:spPr/>
      <dgm:t>
        <a:bodyPr/>
        <a:lstStyle/>
        <a:p>
          <a:r>
            <a:rPr lang="en-US" sz="1200" dirty="0"/>
            <a:t>DRILLDOWN</a:t>
          </a:r>
        </a:p>
      </dgm:t>
    </dgm:pt>
    <dgm:pt modelId="{7CB5310A-907C-4DA8-B85B-75C106DC0A59}" type="parTrans" cxnId="{31FBE0BE-9A86-44F6-9174-892586F5F57A}">
      <dgm:prSet/>
      <dgm:spPr/>
      <dgm:t>
        <a:bodyPr/>
        <a:lstStyle/>
        <a:p>
          <a:endParaRPr lang="en-US" sz="1200"/>
        </a:p>
      </dgm:t>
    </dgm:pt>
    <dgm:pt modelId="{F5B732EE-647E-4852-96C4-B2B850263E53}" type="sibTrans" cxnId="{31FBE0BE-9A86-44F6-9174-892586F5F57A}">
      <dgm:prSet/>
      <dgm:spPr/>
      <dgm:t>
        <a:bodyPr/>
        <a:lstStyle/>
        <a:p>
          <a:endParaRPr lang="en-US" sz="1200"/>
        </a:p>
      </dgm:t>
    </dgm:pt>
    <dgm:pt modelId="{52693240-A866-42BD-9821-3051081CB0D1}">
      <dgm:prSet phldrT="[Text]" custT="1"/>
      <dgm:spPr/>
      <dgm:t>
        <a:bodyPr/>
        <a:lstStyle/>
        <a:p>
          <a:r>
            <a:rPr lang="en-US" sz="1200" dirty="0"/>
            <a:t>SRFOPS WCD</a:t>
          </a:r>
        </a:p>
      </dgm:t>
    </dgm:pt>
    <dgm:pt modelId="{477D912E-B436-4D01-8D7D-BEEBE86A3F11}" type="parTrans" cxnId="{258AC4D1-628F-45FB-B295-749E43957D74}">
      <dgm:prSet/>
      <dgm:spPr/>
      <dgm:t>
        <a:bodyPr/>
        <a:lstStyle/>
        <a:p>
          <a:endParaRPr lang="en-US" sz="1200"/>
        </a:p>
      </dgm:t>
    </dgm:pt>
    <dgm:pt modelId="{040C1A97-49A1-4BC9-8ECE-815B7F4CF0F2}" type="sibTrans" cxnId="{258AC4D1-628F-45FB-B295-749E43957D74}">
      <dgm:prSet/>
      <dgm:spPr/>
      <dgm:t>
        <a:bodyPr/>
        <a:lstStyle/>
        <a:p>
          <a:endParaRPr lang="en-US" sz="1200"/>
        </a:p>
      </dgm:t>
    </dgm:pt>
    <dgm:pt modelId="{4CC3417C-986C-4816-A281-D3DC1FE1BB8D}">
      <dgm:prSet phldrT="[Text]" custT="1"/>
      <dgm:spPr/>
      <dgm:t>
        <a:bodyPr/>
        <a:lstStyle/>
        <a:p>
          <a:r>
            <a:rPr lang="en-US" sz="1200" dirty="0"/>
            <a:t>D3s (OP/CL)</a:t>
          </a:r>
        </a:p>
      </dgm:t>
    </dgm:pt>
    <dgm:pt modelId="{AAF18AA6-90EF-4C77-957A-33E84B83C7E0}" type="parTrans" cxnId="{C12211F8-6412-4BF5-A950-3F6DA269F3F0}">
      <dgm:prSet/>
      <dgm:spPr/>
      <dgm:t>
        <a:bodyPr/>
        <a:lstStyle/>
        <a:p>
          <a:endParaRPr lang="en-US" sz="1200"/>
        </a:p>
      </dgm:t>
    </dgm:pt>
    <dgm:pt modelId="{25503411-1680-4D17-9359-CE00E9B571C9}" type="sibTrans" cxnId="{C12211F8-6412-4BF5-A950-3F6DA269F3F0}">
      <dgm:prSet/>
      <dgm:spPr/>
      <dgm:t>
        <a:bodyPr/>
        <a:lstStyle/>
        <a:p>
          <a:endParaRPr lang="en-US" sz="1200"/>
        </a:p>
      </dgm:t>
    </dgm:pt>
    <dgm:pt modelId="{534A0D4E-4706-4A6C-ADB2-08A16ABDFF35}">
      <dgm:prSet phldrT="[Text]" custT="1"/>
      <dgm:spPr/>
      <dgm:t>
        <a:bodyPr/>
        <a:lstStyle/>
        <a:p>
          <a:r>
            <a:rPr lang="en-US" sz="800" dirty="0"/>
            <a:t>C100 CAVITY</a:t>
          </a:r>
        </a:p>
      </dgm:t>
    </dgm:pt>
    <dgm:pt modelId="{E33BAADB-EEFF-4576-87CD-B770F97D3DA5}" type="parTrans" cxnId="{0E5A8550-FFEC-4C95-8A68-ABA55AF2F00F}">
      <dgm:prSet/>
      <dgm:spPr/>
      <dgm:t>
        <a:bodyPr/>
        <a:lstStyle/>
        <a:p>
          <a:endParaRPr lang="en-US" sz="1200"/>
        </a:p>
      </dgm:t>
    </dgm:pt>
    <dgm:pt modelId="{A84A7AA7-0036-4A3A-9BD3-1AB2675FCC53}" type="sibTrans" cxnId="{0E5A8550-FFEC-4C95-8A68-ABA55AF2F00F}">
      <dgm:prSet/>
      <dgm:spPr/>
      <dgm:t>
        <a:bodyPr/>
        <a:lstStyle/>
        <a:p>
          <a:endParaRPr lang="en-US" sz="1200"/>
        </a:p>
      </dgm:t>
    </dgm:pt>
    <dgm:pt modelId="{6B834131-68ED-4300-9EC2-13708827BE6C}">
      <dgm:prSet phldrT="[Text]" custT="1"/>
      <dgm:spPr/>
      <dgm:t>
        <a:bodyPr/>
        <a:lstStyle/>
        <a:p>
          <a:r>
            <a:rPr lang="en-US" sz="800" dirty="0"/>
            <a:t>F100 CAVITY</a:t>
          </a:r>
        </a:p>
      </dgm:t>
    </dgm:pt>
    <dgm:pt modelId="{02364C51-AA29-47FF-A2C4-F0402505EECB}" type="parTrans" cxnId="{33F05906-B203-4547-9BDD-4ED98662D5E4}">
      <dgm:prSet/>
      <dgm:spPr/>
      <dgm:t>
        <a:bodyPr/>
        <a:lstStyle/>
        <a:p>
          <a:endParaRPr lang="en-US" sz="1200"/>
        </a:p>
      </dgm:t>
    </dgm:pt>
    <dgm:pt modelId="{11F12766-87BA-4916-B4AD-F2C0E29871CC}" type="sibTrans" cxnId="{33F05906-B203-4547-9BDD-4ED98662D5E4}">
      <dgm:prSet/>
      <dgm:spPr/>
      <dgm:t>
        <a:bodyPr/>
        <a:lstStyle/>
        <a:p>
          <a:endParaRPr lang="en-US" sz="1200"/>
        </a:p>
      </dgm:t>
    </dgm:pt>
    <dgm:pt modelId="{E02E028C-3197-417B-A302-DB92891B40EB}">
      <dgm:prSet phldrT="[Text]" custT="1"/>
      <dgm:spPr/>
      <dgm:t>
        <a:bodyPr/>
        <a:lstStyle/>
        <a:p>
          <a:r>
            <a:rPr lang="en-US" sz="800" dirty="0"/>
            <a:t>C75</a:t>
          </a:r>
        </a:p>
      </dgm:t>
    </dgm:pt>
    <dgm:pt modelId="{6E2B8A54-6903-4807-B6CB-120E1C9E8241}" type="parTrans" cxnId="{7031BC22-AFC8-483A-A5DF-E2CA3D5FA6F6}">
      <dgm:prSet/>
      <dgm:spPr/>
      <dgm:t>
        <a:bodyPr/>
        <a:lstStyle/>
        <a:p>
          <a:endParaRPr lang="en-US" sz="1200"/>
        </a:p>
      </dgm:t>
    </dgm:pt>
    <dgm:pt modelId="{0A52FB7E-00A6-45F8-9D6B-FF80FE76E8B6}" type="sibTrans" cxnId="{7031BC22-AFC8-483A-A5DF-E2CA3D5FA6F6}">
      <dgm:prSet/>
      <dgm:spPr/>
      <dgm:t>
        <a:bodyPr/>
        <a:lstStyle/>
        <a:p>
          <a:endParaRPr lang="en-US" sz="1200"/>
        </a:p>
      </dgm:t>
    </dgm:pt>
    <dgm:pt modelId="{C617D712-B882-424C-9D42-692028313546}">
      <dgm:prSet phldrT="[Text]" custT="1"/>
      <dgm:spPr/>
      <dgm:t>
        <a:bodyPr/>
        <a:lstStyle/>
        <a:p>
          <a:r>
            <a:rPr lang="en-US" sz="800" dirty="0"/>
            <a:t>CAV STATUS</a:t>
          </a:r>
        </a:p>
      </dgm:t>
    </dgm:pt>
    <dgm:pt modelId="{48D38C06-FB9D-4889-8869-D6688C4631D1}" type="parTrans" cxnId="{E0291079-47F5-41FD-BB2E-5B096E088207}">
      <dgm:prSet/>
      <dgm:spPr/>
      <dgm:t>
        <a:bodyPr/>
        <a:lstStyle/>
        <a:p>
          <a:endParaRPr lang="en-US" sz="1200"/>
        </a:p>
      </dgm:t>
    </dgm:pt>
    <dgm:pt modelId="{4F2BC856-1087-4640-9957-D8CBC9D30FF6}" type="sibTrans" cxnId="{E0291079-47F5-41FD-BB2E-5B096E088207}">
      <dgm:prSet/>
      <dgm:spPr/>
      <dgm:t>
        <a:bodyPr/>
        <a:lstStyle/>
        <a:p>
          <a:endParaRPr lang="en-US" sz="1200"/>
        </a:p>
      </dgm:t>
    </dgm:pt>
    <dgm:pt modelId="{8119C4E7-14D0-4419-ABA1-74165D83F05F}">
      <dgm:prSet phldrT="[Text]" custT="1"/>
      <dgm:spPr/>
      <dgm:t>
        <a:bodyPr/>
        <a:lstStyle/>
        <a:p>
          <a:r>
            <a:rPr lang="en-US" sz="800" dirty="0"/>
            <a:t>CPR STATUS</a:t>
          </a:r>
        </a:p>
      </dgm:t>
    </dgm:pt>
    <dgm:pt modelId="{EE92AA91-B704-4C7F-BE28-CD6AF5A65650}" type="parTrans" cxnId="{0557C83C-1839-47B3-9354-EED615AFA12C}">
      <dgm:prSet/>
      <dgm:spPr/>
      <dgm:t>
        <a:bodyPr/>
        <a:lstStyle/>
        <a:p>
          <a:endParaRPr lang="en-US" sz="1200"/>
        </a:p>
      </dgm:t>
    </dgm:pt>
    <dgm:pt modelId="{DDDC2C05-AC73-45A2-8EF7-BD6480F6ADA8}" type="sibTrans" cxnId="{0557C83C-1839-47B3-9354-EED615AFA12C}">
      <dgm:prSet/>
      <dgm:spPr/>
      <dgm:t>
        <a:bodyPr/>
        <a:lstStyle/>
        <a:p>
          <a:endParaRPr lang="en-US" sz="1200"/>
        </a:p>
      </dgm:t>
    </dgm:pt>
    <dgm:pt modelId="{766E68A0-0E0E-414F-96F8-553E26C96198}">
      <dgm:prSet phldrT="[Text]" custT="1"/>
      <dgm:spPr/>
      <dgm:t>
        <a:bodyPr/>
        <a:lstStyle/>
        <a:p>
          <a:r>
            <a:rPr lang="en-US" sz="800" dirty="0"/>
            <a:t>SNSPPU</a:t>
          </a:r>
        </a:p>
      </dgm:t>
    </dgm:pt>
    <dgm:pt modelId="{60227510-A3FB-4FFC-A468-909395D2F0BF}" type="parTrans" cxnId="{F4BF4696-7290-4F7A-9EF7-32A47E0F42B2}">
      <dgm:prSet/>
      <dgm:spPr/>
      <dgm:t>
        <a:bodyPr/>
        <a:lstStyle/>
        <a:p>
          <a:endParaRPr lang="en-US" sz="1200"/>
        </a:p>
      </dgm:t>
    </dgm:pt>
    <dgm:pt modelId="{18677636-21C7-429B-9DF2-91B224D50706}" type="sibTrans" cxnId="{F4BF4696-7290-4F7A-9EF7-32A47E0F42B2}">
      <dgm:prSet/>
      <dgm:spPr/>
      <dgm:t>
        <a:bodyPr/>
        <a:lstStyle/>
        <a:p>
          <a:endParaRPr lang="en-US" sz="1200"/>
        </a:p>
      </dgm:t>
    </dgm:pt>
    <dgm:pt modelId="{FDE98025-B864-4D37-9035-8334B0F4A54B}">
      <dgm:prSet phldrT="[Text]" custT="1"/>
      <dgm:spPr/>
      <dgm:t>
        <a:bodyPr/>
        <a:lstStyle/>
        <a:p>
          <a:r>
            <a:rPr lang="en-US" sz="800" dirty="0"/>
            <a:t>CAV STATUS</a:t>
          </a:r>
        </a:p>
      </dgm:t>
    </dgm:pt>
    <dgm:pt modelId="{72B4D99A-D999-4681-B36E-706D5403741E}" type="parTrans" cxnId="{B584A167-694C-4A5D-956B-CC2491E657E2}">
      <dgm:prSet/>
      <dgm:spPr/>
      <dgm:t>
        <a:bodyPr/>
        <a:lstStyle/>
        <a:p>
          <a:endParaRPr lang="en-US" sz="1200"/>
        </a:p>
      </dgm:t>
    </dgm:pt>
    <dgm:pt modelId="{F0689D02-941B-42A3-8A34-4FA65BEB3EE4}" type="sibTrans" cxnId="{B584A167-694C-4A5D-956B-CC2491E657E2}">
      <dgm:prSet/>
      <dgm:spPr/>
      <dgm:t>
        <a:bodyPr/>
        <a:lstStyle/>
        <a:p>
          <a:endParaRPr lang="en-US" sz="1200"/>
        </a:p>
      </dgm:t>
    </dgm:pt>
    <dgm:pt modelId="{1B72D3FF-2E80-4B2B-8BF7-764BA535B843}">
      <dgm:prSet phldrT="[Text]" custT="1"/>
      <dgm:spPr/>
      <dgm:t>
        <a:bodyPr/>
        <a:lstStyle/>
        <a:p>
          <a:r>
            <a:rPr lang="en-US" sz="800" dirty="0"/>
            <a:t>CST STATUS</a:t>
          </a:r>
        </a:p>
      </dgm:t>
    </dgm:pt>
    <dgm:pt modelId="{2F0EFE69-7278-4659-A995-FD3BE344956C}" type="parTrans" cxnId="{8E130F3F-8724-4E87-A175-5BBB6B49CB5D}">
      <dgm:prSet/>
      <dgm:spPr/>
      <dgm:t>
        <a:bodyPr/>
        <a:lstStyle/>
        <a:p>
          <a:endParaRPr lang="en-US" sz="1200"/>
        </a:p>
      </dgm:t>
    </dgm:pt>
    <dgm:pt modelId="{DBC35B6E-2976-462B-8E74-CD9C51049090}" type="sibTrans" cxnId="{8E130F3F-8724-4E87-A175-5BBB6B49CB5D}">
      <dgm:prSet/>
      <dgm:spPr/>
      <dgm:t>
        <a:bodyPr/>
        <a:lstStyle/>
        <a:p>
          <a:endParaRPr lang="en-US" sz="1200"/>
        </a:p>
      </dgm:t>
    </dgm:pt>
    <dgm:pt modelId="{9EDD6209-0512-4A1E-994A-D64EB7C0A843}">
      <dgm:prSet phldrT="[Text]" custT="1"/>
      <dgm:spPr/>
      <dgm:t>
        <a:bodyPr/>
        <a:lstStyle/>
        <a:p>
          <a:r>
            <a:rPr lang="en-US" sz="800" dirty="0"/>
            <a:t>CM STATUS</a:t>
          </a:r>
        </a:p>
      </dgm:t>
    </dgm:pt>
    <dgm:pt modelId="{D12545B6-E03C-4CDA-A04A-C672DEFD2C53}" type="parTrans" cxnId="{D49170A3-BA2B-451F-A2A4-AF4A26FF855A}">
      <dgm:prSet/>
      <dgm:spPr/>
      <dgm:t>
        <a:bodyPr/>
        <a:lstStyle/>
        <a:p>
          <a:endParaRPr lang="en-US" sz="1200"/>
        </a:p>
      </dgm:t>
    </dgm:pt>
    <dgm:pt modelId="{C088FAE2-E0F6-48B2-900B-440C29C3E8AE}" type="sibTrans" cxnId="{D49170A3-BA2B-451F-A2A4-AF4A26FF855A}">
      <dgm:prSet/>
      <dgm:spPr/>
      <dgm:t>
        <a:bodyPr/>
        <a:lstStyle/>
        <a:p>
          <a:endParaRPr lang="en-US" sz="1200"/>
        </a:p>
      </dgm:t>
    </dgm:pt>
    <dgm:pt modelId="{15F23EDB-BF6A-4011-A86E-9A93EFC0B686}">
      <dgm:prSet phldrT="[Text]" custT="1"/>
      <dgm:spPr/>
      <dgm:t>
        <a:bodyPr/>
        <a:lstStyle/>
        <a:p>
          <a:r>
            <a:rPr lang="en-US" sz="800" dirty="0"/>
            <a:t>CAV SPECS</a:t>
          </a:r>
        </a:p>
      </dgm:t>
    </dgm:pt>
    <dgm:pt modelId="{6DD4E4BD-C6DB-48C4-B2BE-B315B27C20DA}" type="parTrans" cxnId="{079897C4-A634-45E7-AF33-21AFF7180063}">
      <dgm:prSet/>
      <dgm:spPr/>
      <dgm:t>
        <a:bodyPr/>
        <a:lstStyle/>
        <a:p>
          <a:endParaRPr lang="en-US" sz="1200"/>
        </a:p>
      </dgm:t>
    </dgm:pt>
    <dgm:pt modelId="{B4BE0921-CB20-42D4-A102-03FC4CB9B213}" type="sibTrans" cxnId="{079897C4-A634-45E7-AF33-21AFF7180063}">
      <dgm:prSet/>
      <dgm:spPr/>
      <dgm:t>
        <a:bodyPr/>
        <a:lstStyle/>
        <a:p>
          <a:endParaRPr lang="en-US" sz="1200"/>
        </a:p>
      </dgm:t>
    </dgm:pt>
    <dgm:pt modelId="{8C86D50C-3FC5-4205-BF2E-5579DD1D58A4}">
      <dgm:prSet phldrT="[Text]" custT="1"/>
      <dgm:spPr/>
      <dgm:t>
        <a:bodyPr/>
        <a:lstStyle/>
        <a:p>
          <a:r>
            <a:rPr lang="en-US" sz="1000" dirty="0"/>
            <a:t>C50R</a:t>
          </a:r>
        </a:p>
      </dgm:t>
    </dgm:pt>
    <dgm:pt modelId="{95B99F0B-088D-44A7-AA21-96EE79958CFF}" type="parTrans" cxnId="{4A7CC2B3-9C93-4BAA-AA86-3721D79E7791}">
      <dgm:prSet/>
      <dgm:spPr/>
      <dgm:t>
        <a:bodyPr/>
        <a:lstStyle/>
        <a:p>
          <a:endParaRPr lang="en-US" sz="1200"/>
        </a:p>
      </dgm:t>
    </dgm:pt>
    <dgm:pt modelId="{0273B98F-FF9D-4A8B-924C-360DE2979FC6}" type="sibTrans" cxnId="{4A7CC2B3-9C93-4BAA-AA86-3721D79E7791}">
      <dgm:prSet/>
      <dgm:spPr/>
      <dgm:t>
        <a:bodyPr/>
        <a:lstStyle/>
        <a:p>
          <a:endParaRPr lang="en-US" sz="1200"/>
        </a:p>
      </dgm:t>
    </dgm:pt>
    <dgm:pt modelId="{95D410C0-CEB7-4733-A43F-F720602B693B}">
      <dgm:prSet phldrT="[Text]" custT="1"/>
      <dgm:spPr/>
      <dgm:t>
        <a:bodyPr/>
        <a:lstStyle/>
        <a:p>
          <a:r>
            <a:rPr lang="en-US" sz="1000" dirty="0"/>
            <a:t>CM ASSEMBLY</a:t>
          </a:r>
        </a:p>
      </dgm:t>
    </dgm:pt>
    <dgm:pt modelId="{1CAB6896-B3EB-48FD-B1B4-A2F3E253452D}" type="parTrans" cxnId="{A65730B7-D591-4584-BEB0-4666955EF854}">
      <dgm:prSet/>
      <dgm:spPr/>
      <dgm:t>
        <a:bodyPr/>
        <a:lstStyle/>
        <a:p>
          <a:endParaRPr lang="en-US" sz="1200"/>
        </a:p>
      </dgm:t>
    </dgm:pt>
    <dgm:pt modelId="{F42E901E-6FDA-4E76-9D2B-34FB431DCE29}" type="sibTrans" cxnId="{A65730B7-D591-4584-BEB0-4666955EF854}">
      <dgm:prSet/>
      <dgm:spPr/>
      <dgm:t>
        <a:bodyPr/>
        <a:lstStyle/>
        <a:p>
          <a:endParaRPr lang="en-US" sz="1200"/>
        </a:p>
      </dgm:t>
    </dgm:pt>
    <dgm:pt modelId="{04A5F071-75CD-450A-AE5D-5626DAAE998B}">
      <dgm:prSet phldrT="[Text]" custT="1"/>
      <dgm:spPr/>
      <dgm:t>
        <a:bodyPr/>
        <a:lstStyle/>
        <a:p>
          <a:r>
            <a:rPr lang="en-US" sz="1000" dirty="0"/>
            <a:t>CRYOUNIT ASSY</a:t>
          </a:r>
        </a:p>
      </dgm:t>
    </dgm:pt>
    <dgm:pt modelId="{34031A76-7055-4C2C-ADB1-A23CB64C010D}" type="parTrans" cxnId="{042402B8-2415-452D-9ACE-E81EBC6203BD}">
      <dgm:prSet/>
      <dgm:spPr/>
      <dgm:t>
        <a:bodyPr/>
        <a:lstStyle/>
        <a:p>
          <a:endParaRPr lang="en-US" sz="1200"/>
        </a:p>
      </dgm:t>
    </dgm:pt>
    <dgm:pt modelId="{182658F9-4519-45EB-AB64-0354ADD65842}" type="sibTrans" cxnId="{042402B8-2415-452D-9ACE-E81EBC6203BD}">
      <dgm:prSet/>
      <dgm:spPr/>
      <dgm:t>
        <a:bodyPr/>
        <a:lstStyle/>
        <a:p>
          <a:endParaRPr lang="en-US" sz="1200"/>
        </a:p>
      </dgm:t>
    </dgm:pt>
    <dgm:pt modelId="{2233D8FC-C988-45F9-B35D-0D20C36884A8}">
      <dgm:prSet phldrT="[Text]" custT="1"/>
      <dgm:spPr/>
      <dgm:t>
        <a:bodyPr/>
        <a:lstStyle/>
        <a:p>
          <a:r>
            <a:rPr lang="en-US" sz="1000" dirty="0"/>
            <a:t>CAVITY PAIR ASSY</a:t>
          </a:r>
        </a:p>
      </dgm:t>
    </dgm:pt>
    <dgm:pt modelId="{5DF53894-392C-4CCA-A444-E9AD83459317}" type="parTrans" cxnId="{191C9A03-7C33-4D09-8680-8D50021F51BD}">
      <dgm:prSet/>
      <dgm:spPr/>
      <dgm:t>
        <a:bodyPr/>
        <a:lstStyle/>
        <a:p>
          <a:endParaRPr lang="en-US" sz="1200"/>
        </a:p>
      </dgm:t>
    </dgm:pt>
    <dgm:pt modelId="{65F27AA3-0BCB-410B-819C-551F75C1376F}" type="sibTrans" cxnId="{191C9A03-7C33-4D09-8680-8D50021F51BD}">
      <dgm:prSet/>
      <dgm:spPr/>
      <dgm:t>
        <a:bodyPr/>
        <a:lstStyle/>
        <a:p>
          <a:endParaRPr lang="en-US" sz="1200"/>
        </a:p>
      </dgm:t>
    </dgm:pt>
    <dgm:pt modelId="{F86B03B5-799A-46BD-B78E-88409D4A7988}">
      <dgm:prSet phldrT="[Text]" custT="1"/>
      <dgm:spPr/>
      <dgm:t>
        <a:bodyPr/>
        <a:lstStyle/>
        <a:p>
          <a:r>
            <a:rPr lang="en-US" sz="1000" dirty="0"/>
            <a:t>CAVITY ASSY</a:t>
          </a:r>
        </a:p>
      </dgm:t>
    </dgm:pt>
    <dgm:pt modelId="{691EE2BB-72E0-4E06-937B-4B791AC50D7A}" type="parTrans" cxnId="{0DB99029-1B09-4D64-A123-AAE262A60718}">
      <dgm:prSet/>
      <dgm:spPr/>
      <dgm:t>
        <a:bodyPr/>
        <a:lstStyle/>
        <a:p>
          <a:endParaRPr lang="en-US" sz="1200"/>
        </a:p>
      </dgm:t>
    </dgm:pt>
    <dgm:pt modelId="{9AE1A186-CF9C-4ECB-A3B5-25EE578E87E9}" type="sibTrans" cxnId="{0DB99029-1B09-4D64-A123-AAE262A60718}">
      <dgm:prSet/>
      <dgm:spPr/>
      <dgm:t>
        <a:bodyPr/>
        <a:lstStyle/>
        <a:p>
          <a:endParaRPr lang="en-US" sz="1200"/>
        </a:p>
      </dgm:t>
    </dgm:pt>
    <dgm:pt modelId="{517E5B6B-8C0B-4191-BFE9-C34943FDC328}">
      <dgm:prSet phldrT="[Text]" custT="1"/>
      <dgm:spPr/>
      <dgm:t>
        <a:bodyPr/>
        <a:lstStyle/>
        <a:p>
          <a:r>
            <a:rPr lang="en-US" sz="1000" dirty="0"/>
            <a:t>C50</a:t>
          </a:r>
        </a:p>
      </dgm:t>
    </dgm:pt>
    <dgm:pt modelId="{19576212-A677-4599-A77E-88CE2F721752}" type="parTrans" cxnId="{5E95AB6F-9EED-431A-A563-2321B64F2ECA}">
      <dgm:prSet/>
      <dgm:spPr/>
      <dgm:t>
        <a:bodyPr/>
        <a:lstStyle/>
        <a:p>
          <a:endParaRPr lang="en-US" sz="1200"/>
        </a:p>
      </dgm:t>
    </dgm:pt>
    <dgm:pt modelId="{32655AB7-9EB9-46EE-94FB-1074CBBD9B04}" type="sibTrans" cxnId="{5E95AB6F-9EED-431A-A563-2321B64F2ECA}">
      <dgm:prSet/>
      <dgm:spPr/>
      <dgm:t>
        <a:bodyPr/>
        <a:lstStyle/>
        <a:p>
          <a:endParaRPr lang="en-US" sz="1200"/>
        </a:p>
      </dgm:t>
    </dgm:pt>
    <dgm:pt modelId="{5B9C49BA-33F9-44E5-854D-4F3471AD338E}">
      <dgm:prSet phldrT="[Text]" custT="1"/>
      <dgm:spPr/>
      <dgm:t>
        <a:bodyPr/>
        <a:lstStyle/>
        <a:p>
          <a:r>
            <a:rPr lang="en-US" sz="1000" dirty="0"/>
            <a:t>CM OPERATIONS</a:t>
          </a:r>
        </a:p>
      </dgm:t>
    </dgm:pt>
    <dgm:pt modelId="{ED4D499C-124C-4FB2-937E-5F5BE82E200C}" type="parTrans" cxnId="{688602E4-7461-4BB9-937F-0C365D27C774}">
      <dgm:prSet/>
      <dgm:spPr/>
      <dgm:t>
        <a:bodyPr/>
        <a:lstStyle/>
        <a:p>
          <a:endParaRPr lang="en-US" sz="1200"/>
        </a:p>
      </dgm:t>
    </dgm:pt>
    <dgm:pt modelId="{0B343052-A9A2-4E74-94AD-03BF7B7C7079}" type="sibTrans" cxnId="{688602E4-7461-4BB9-937F-0C365D27C774}">
      <dgm:prSet/>
      <dgm:spPr/>
      <dgm:t>
        <a:bodyPr/>
        <a:lstStyle/>
        <a:p>
          <a:endParaRPr lang="en-US" sz="1200"/>
        </a:p>
      </dgm:t>
    </dgm:pt>
    <dgm:pt modelId="{1AC92A0C-C2D4-4812-985B-E76079E01AAB}">
      <dgm:prSet phldrT="[Text]" custT="1"/>
      <dgm:spPr/>
      <dgm:t>
        <a:bodyPr/>
        <a:lstStyle/>
        <a:p>
          <a:r>
            <a:rPr lang="en-US" sz="1000" dirty="0"/>
            <a:t>CM PERFORMANCE</a:t>
          </a:r>
        </a:p>
      </dgm:t>
    </dgm:pt>
    <dgm:pt modelId="{CE36BBFC-4D90-4A91-9850-42CD27CB583C}" type="parTrans" cxnId="{E486855F-2087-4A32-BE94-3AE1872CE088}">
      <dgm:prSet/>
      <dgm:spPr/>
      <dgm:t>
        <a:bodyPr/>
        <a:lstStyle/>
        <a:p>
          <a:endParaRPr lang="en-US" sz="1200"/>
        </a:p>
      </dgm:t>
    </dgm:pt>
    <dgm:pt modelId="{11BD8D89-4E05-440B-9756-6435DA1CD5CF}" type="sibTrans" cxnId="{E486855F-2087-4A32-BE94-3AE1872CE088}">
      <dgm:prSet/>
      <dgm:spPr/>
      <dgm:t>
        <a:bodyPr/>
        <a:lstStyle/>
        <a:p>
          <a:endParaRPr lang="en-US" sz="1200"/>
        </a:p>
      </dgm:t>
    </dgm:pt>
    <dgm:pt modelId="{143D8655-E032-4E14-A718-458FA98D674F}">
      <dgm:prSet phldrT="[Text]" custT="1"/>
      <dgm:spPr/>
      <dgm:t>
        <a:bodyPr/>
        <a:lstStyle/>
        <a:p>
          <a:r>
            <a:rPr lang="en-US" sz="1000" dirty="0"/>
            <a:t>CM ASSEMBLY</a:t>
          </a:r>
        </a:p>
      </dgm:t>
    </dgm:pt>
    <dgm:pt modelId="{C6090EC4-EC52-4049-8AF2-0617D6E9C579}" type="parTrans" cxnId="{BAAD72AB-7C8A-4BF4-8638-681331FA3219}">
      <dgm:prSet/>
      <dgm:spPr/>
      <dgm:t>
        <a:bodyPr/>
        <a:lstStyle/>
        <a:p>
          <a:endParaRPr lang="en-US" sz="1200"/>
        </a:p>
      </dgm:t>
    </dgm:pt>
    <dgm:pt modelId="{1891603C-C6B1-45AD-B494-FC34440803FC}" type="sibTrans" cxnId="{BAAD72AB-7C8A-4BF4-8638-681331FA3219}">
      <dgm:prSet/>
      <dgm:spPr/>
      <dgm:t>
        <a:bodyPr/>
        <a:lstStyle/>
        <a:p>
          <a:endParaRPr lang="en-US" sz="1200"/>
        </a:p>
      </dgm:t>
    </dgm:pt>
    <dgm:pt modelId="{F90F586D-A083-48AA-BD6B-ABD10439DCDE}">
      <dgm:prSet phldrT="[Text]" custT="1"/>
      <dgm:spPr/>
      <dgm:t>
        <a:bodyPr/>
        <a:lstStyle/>
        <a:p>
          <a:r>
            <a:rPr lang="en-US" sz="1000" dirty="0"/>
            <a:t>CPR ASSEMBLY</a:t>
          </a:r>
        </a:p>
      </dgm:t>
    </dgm:pt>
    <dgm:pt modelId="{A89CB0FC-9633-443D-A718-B1509DB80E12}" type="parTrans" cxnId="{82E28289-D2A9-4D0F-B6C4-0E908AB387C1}">
      <dgm:prSet/>
      <dgm:spPr/>
      <dgm:t>
        <a:bodyPr/>
        <a:lstStyle/>
        <a:p>
          <a:endParaRPr lang="en-US" sz="1200"/>
        </a:p>
      </dgm:t>
    </dgm:pt>
    <dgm:pt modelId="{EC40EF7A-9230-432E-82C9-63B447B8D18D}" type="sibTrans" cxnId="{82E28289-D2A9-4D0F-B6C4-0E908AB387C1}">
      <dgm:prSet/>
      <dgm:spPr/>
      <dgm:t>
        <a:bodyPr/>
        <a:lstStyle/>
        <a:p>
          <a:endParaRPr lang="en-US" sz="1200"/>
        </a:p>
      </dgm:t>
    </dgm:pt>
    <dgm:pt modelId="{4F955C9A-9A6D-4B39-BBB8-A9273ED886EA}">
      <dgm:prSet phldrT="[Text]" custT="1"/>
      <dgm:spPr/>
      <dgm:t>
        <a:bodyPr/>
        <a:lstStyle/>
        <a:p>
          <a:r>
            <a:rPr lang="en-US" sz="1000" dirty="0"/>
            <a:t>CPR VTRF</a:t>
          </a:r>
        </a:p>
      </dgm:t>
    </dgm:pt>
    <dgm:pt modelId="{2B7B83E6-C08B-4BF5-8734-49B305276527}" type="parTrans" cxnId="{610DDFEB-EFB3-4E0C-81A0-2185B1508C03}">
      <dgm:prSet/>
      <dgm:spPr/>
      <dgm:t>
        <a:bodyPr/>
        <a:lstStyle/>
        <a:p>
          <a:endParaRPr lang="en-US" sz="1200"/>
        </a:p>
      </dgm:t>
    </dgm:pt>
    <dgm:pt modelId="{6FA1D500-C41A-4D3D-A658-644EB23EE93B}" type="sibTrans" cxnId="{610DDFEB-EFB3-4E0C-81A0-2185B1508C03}">
      <dgm:prSet/>
      <dgm:spPr/>
      <dgm:t>
        <a:bodyPr/>
        <a:lstStyle/>
        <a:p>
          <a:endParaRPr lang="en-US" sz="1200"/>
        </a:p>
      </dgm:t>
    </dgm:pt>
    <dgm:pt modelId="{677D71E0-D97D-4778-BA64-442EC09CCB38}">
      <dgm:prSet phldrT="[Text]" custT="1"/>
      <dgm:spPr/>
      <dgm:t>
        <a:bodyPr/>
        <a:lstStyle/>
        <a:p>
          <a:r>
            <a:rPr lang="en-US" sz="1000" dirty="0"/>
            <a:t>C100</a:t>
          </a:r>
        </a:p>
      </dgm:t>
    </dgm:pt>
    <dgm:pt modelId="{133611C2-4DBB-4D5A-A50C-8117682370C4}" type="parTrans" cxnId="{3A65C59A-E108-4770-8F5E-1DAEC163C025}">
      <dgm:prSet/>
      <dgm:spPr/>
      <dgm:t>
        <a:bodyPr/>
        <a:lstStyle/>
        <a:p>
          <a:endParaRPr lang="en-US" sz="1200"/>
        </a:p>
      </dgm:t>
    </dgm:pt>
    <dgm:pt modelId="{9C853C40-769F-447C-A220-412BEC52A2A7}" type="sibTrans" cxnId="{3A65C59A-E108-4770-8F5E-1DAEC163C025}">
      <dgm:prSet/>
      <dgm:spPr/>
      <dgm:t>
        <a:bodyPr/>
        <a:lstStyle/>
        <a:p>
          <a:endParaRPr lang="en-US" sz="1200"/>
        </a:p>
      </dgm:t>
    </dgm:pt>
    <dgm:pt modelId="{6B315F00-E78F-4373-806D-46CC2BAC5F36}">
      <dgm:prSet phldrT="[Text]" custT="1"/>
      <dgm:spPr/>
      <dgm:t>
        <a:bodyPr/>
        <a:lstStyle/>
        <a:p>
          <a:r>
            <a:rPr lang="en-US" sz="1000" dirty="0"/>
            <a:t>ACTS/COMM</a:t>
          </a:r>
        </a:p>
      </dgm:t>
    </dgm:pt>
    <dgm:pt modelId="{FE16B625-BCC0-46B3-A874-1E0C0FF6070B}" type="parTrans" cxnId="{56DDDFDC-D1A6-4977-9844-D9862282E8DC}">
      <dgm:prSet/>
      <dgm:spPr/>
      <dgm:t>
        <a:bodyPr/>
        <a:lstStyle/>
        <a:p>
          <a:endParaRPr lang="en-US" sz="1200"/>
        </a:p>
      </dgm:t>
    </dgm:pt>
    <dgm:pt modelId="{44B9C491-ED34-4BF4-94B4-489F083387E9}" type="sibTrans" cxnId="{56DDDFDC-D1A6-4977-9844-D9862282E8DC}">
      <dgm:prSet/>
      <dgm:spPr/>
      <dgm:t>
        <a:bodyPr/>
        <a:lstStyle/>
        <a:p>
          <a:endParaRPr lang="en-US" sz="1200"/>
        </a:p>
      </dgm:t>
    </dgm:pt>
    <dgm:pt modelId="{54AAA42C-5708-44FE-9647-F3FCE8EF2EE3}">
      <dgm:prSet phldrT="[Text]" custT="1"/>
      <dgm:spPr/>
      <dgm:t>
        <a:bodyPr/>
        <a:lstStyle/>
        <a:p>
          <a:r>
            <a:rPr lang="en-US" sz="1000" dirty="0"/>
            <a:t>CRYOMODULE</a:t>
          </a:r>
        </a:p>
      </dgm:t>
    </dgm:pt>
    <dgm:pt modelId="{D127ABEE-C4FD-47FE-AE97-9210921B57CE}" type="parTrans" cxnId="{1AE1C7CA-9402-4AF4-A39F-C448FF2047D2}">
      <dgm:prSet/>
      <dgm:spPr/>
      <dgm:t>
        <a:bodyPr/>
        <a:lstStyle/>
        <a:p>
          <a:endParaRPr lang="en-US" sz="1200"/>
        </a:p>
      </dgm:t>
    </dgm:pt>
    <dgm:pt modelId="{56165016-98DD-4DAF-AD17-C2C50C8F3131}" type="sibTrans" cxnId="{1AE1C7CA-9402-4AF4-A39F-C448FF2047D2}">
      <dgm:prSet/>
      <dgm:spPr/>
      <dgm:t>
        <a:bodyPr/>
        <a:lstStyle/>
        <a:p>
          <a:endParaRPr lang="en-US" sz="1200"/>
        </a:p>
      </dgm:t>
    </dgm:pt>
    <dgm:pt modelId="{D3B46475-18D9-48D7-8546-57EF941D3D85}">
      <dgm:prSet phldrT="[Text]" custT="1"/>
      <dgm:spPr/>
      <dgm:t>
        <a:bodyPr/>
        <a:lstStyle/>
        <a:p>
          <a:r>
            <a:rPr lang="en-US" sz="1000" dirty="0"/>
            <a:t>CAVITY STRING</a:t>
          </a:r>
        </a:p>
      </dgm:t>
    </dgm:pt>
    <dgm:pt modelId="{9980F0D0-34B7-461C-B8C9-670628B73F46}" type="parTrans" cxnId="{033897E7-3519-475F-8A9A-713B719ACDFC}">
      <dgm:prSet/>
      <dgm:spPr/>
      <dgm:t>
        <a:bodyPr/>
        <a:lstStyle/>
        <a:p>
          <a:endParaRPr lang="en-US" sz="1200"/>
        </a:p>
      </dgm:t>
    </dgm:pt>
    <dgm:pt modelId="{3A0C4A47-B135-4837-AF80-00F32931071A}" type="sibTrans" cxnId="{033897E7-3519-475F-8A9A-713B719ACDFC}">
      <dgm:prSet/>
      <dgm:spPr/>
      <dgm:t>
        <a:bodyPr/>
        <a:lstStyle/>
        <a:p>
          <a:endParaRPr lang="en-US" sz="1200"/>
        </a:p>
      </dgm:t>
    </dgm:pt>
    <dgm:pt modelId="{95CB8BAC-AC0B-408A-B214-66AD504D6173}">
      <dgm:prSet phldrT="[Text]" custT="1"/>
      <dgm:spPr/>
      <dgm:t>
        <a:bodyPr/>
        <a:lstStyle/>
        <a:p>
          <a:r>
            <a:rPr lang="en-US" sz="1000" dirty="0"/>
            <a:t>CAVITY</a:t>
          </a:r>
        </a:p>
      </dgm:t>
    </dgm:pt>
    <dgm:pt modelId="{1C4C6139-6DA3-4E63-A642-B0829A9416B9}" type="parTrans" cxnId="{7404C7E8-0452-42CC-942C-7BD658AE94DE}">
      <dgm:prSet/>
      <dgm:spPr/>
      <dgm:t>
        <a:bodyPr/>
        <a:lstStyle/>
        <a:p>
          <a:endParaRPr lang="en-US" sz="1200"/>
        </a:p>
      </dgm:t>
    </dgm:pt>
    <dgm:pt modelId="{8EBBEF21-F852-40DA-BA42-043A4B506C49}" type="sibTrans" cxnId="{7404C7E8-0452-42CC-942C-7BD658AE94DE}">
      <dgm:prSet/>
      <dgm:spPr/>
      <dgm:t>
        <a:bodyPr/>
        <a:lstStyle/>
        <a:p>
          <a:endParaRPr lang="en-US" sz="1200"/>
        </a:p>
      </dgm:t>
    </dgm:pt>
    <dgm:pt modelId="{0E096312-BCD8-452B-AE9D-E27C58C49850}">
      <dgm:prSet phldrT="[Text]" custT="1"/>
      <dgm:spPr/>
      <dgm:t>
        <a:bodyPr/>
        <a:lstStyle/>
        <a:p>
          <a:r>
            <a:rPr lang="en-US" sz="1000" dirty="0"/>
            <a:t>TRAVELER / PROCEDURE QC</a:t>
          </a:r>
        </a:p>
      </dgm:t>
    </dgm:pt>
    <dgm:pt modelId="{1B9C51C5-2B9A-4861-844D-57C84D62AE1E}" type="parTrans" cxnId="{F598F96C-46AB-4D7A-A41A-747F73519403}">
      <dgm:prSet/>
      <dgm:spPr/>
      <dgm:t>
        <a:bodyPr/>
        <a:lstStyle/>
        <a:p>
          <a:endParaRPr lang="en-US" sz="1200"/>
        </a:p>
      </dgm:t>
    </dgm:pt>
    <dgm:pt modelId="{8039F24B-EFFC-4148-A539-BB53E95C96F4}" type="sibTrans" cxnId="{F598F96C-46AB-4D7A-A41A-747F73519403}">
      <dgm:prSet/>
      <dgm:spPr/>
      <dgm:t>
        <a:bodyPr/>
        <a:lstStyle/>
        <a:p>
          <a:endParaRPr lang="en-US" sz="1200"/>
        </a:p>
      </dgm:t>
    </dgm:pt>
    <dgm:pt modelId="{9AB675E0-B4F4-4924-8223-85351DB86C32}">
      <dgm:prSet phldrT="[Text]" custT="1"/>
      <dgm:spPr/>
      <dgm:t>
        <a:bodyPr/>
        <a:lstStyle/>
        <a:p>
          <a:r>
            <a:rPr lang="en-US" sz="800"/>
            <a:t>L2HE</a:t>
          </a:r>
          <a:endParaRPr lang="en-US" sz="800" dirty="0"/>
        </a:p>
      </dgm:t>
    </dgm:pt>
    <dgm:pt modelId="{02023B43-622B-407D-93B8-BC784FE6C504}" type="parTrans" cxnId="{A180E1EA-586C-4B7B-ACC5-C3CFA51DC648}">
      <dgm:prSet/>
      <dgm:spPr/>
      <dgm:t>
        <a:bodyPr/>
        <a:lstStyle/>
        <a:p>
          <a:endParaRPr lang="en-US"/>
        </a:p>
      </dgm:t>
    </dgm:pt>
    <dgm:pt modelId="{E8271C51-86B3-45B8-ACFD-0702B99B11CE}" type="sibTrans" cxnId="{A180E1EA-586C-4B7B-ACC5-C3CFA51DC648}">
      <dgm:prSet/>
      <dgm:spPr/>
      <dgm:t>
        <a:bodyPr/>
        <a:lstStyle/>
        <a:p>
          <a:endParaRPr lang="en-US"/>
        </a:p>
      </dgm:t>
    </dgm:pt>
    <dgm:pt modelId="{BABEBD72-5A79-4C5B-A44A-303C6B35CFAF}">
      <dgm:prSet phldrT="[Text]" custT="1"/>
      <dgm:spPr/>
      <dgm:t>
        <a:bodyPr/>
        <a:lstStyle/>
        <a:p>
          <a:r>
            <a:rPr lang="en-US" sz="800" dirty="0"/>
            <a:t>CAV STATUS</a:t>
          </a:r>
        </a:p>
      </dgm:t>
    </dgm:pt>
    <dgm:pt modelId="{ACC6B21B-90B7-40BA-8703-AF55CB46115D}" type="parTrans" cxnId="{B3E55914-FD5D-4775-BAB2-6B4A11172EBC}">
      <dgm:prSet/>
      <dgm:spPr/>
      <dgm:t>
        <a:bodyPr/>
        <a:lstStyle/>
        <a:p>
          <a:endParaRPr lang="en-US"/>
        </a:p>
      </dgm:t>
    </dgm:pt>
    <dgm:pt modelId="{0DFA2DDE-2205-4C43-91A9-1C9E65A0DD51}" type="sibTrans" cxnId="{B3E55914-FD5D-4775-BAB2-6B4A11172EBC}">
      <dgm:prSet/>
      <dgm:spPr/>
      <dgm:t>
        <a:bodyPr/>
        <a:lstStyle/>
        <a:p>
          <a:endParaRPr lang="en-US"/>
        </a:p>
      </dgm:t>
    </dgm:pt>
    <dgm:pt modelId="{41179CA5-FC01-48B3-AE97-D875FE744F54}">
      <dgm:prSet phldrT="[Text]" custT="1"/>
      <dgm:spPr/>
      <dgm:t>
        <a:bodyPr/>
        <a:lstStyle/>
        <a:p>
          <a:r>
            <a:rPr lang="en-US" sz="800" dirty="0"/>
            <a:t>CAV SPECS</a:t>
          </a:r>
        </a:p>
      </dgm:t>
    </dgm:pt>
    <dgm:pt modelId="{BE31D596-ED12-4722-A44A-66BDD6B1AE19}" type="parTrans" cxnId="{C93558DF-2A72-4D00-A538-10B6D9938D9B}">
      <dgm:prSet/>
      <dgm:spPr/>
      <dgm:t>
        <a:bodyPr/>
        <a:lstStyle/>
        <a:p>
          <a:endParaRPr lang="en-US"/>
        </a:p>
      </dgm:t>
    </dgm:pt>
    <dgm:pt modelId="{A30AF860-6B9A-4A9B-A41B-838E8F2D36B8}" type="sibTrans" cxnId="{C93558DF-2A72-4D00-A538-10B6D9938D9B}">
      <dgm:prSet/>
      <dgm:spPr/>
      <dgm:t>
        <a:bodyPr/>
        <a:lstStyle/>
        <a:p>
          <a:endParaRPr lang="en-US"/>
        </a:p>
      </dgm:t>
    </dgm:pt>
    <dgm:pt modelId="{69EFEBF3-B6F0-4116-BE88-DA4F4710D727}">
      <dgm:prSet phldrT="[Text]" custT="1"/>
      <dgm:spPr/>
      <dgm:t>
        <a:bodyPr/>
        <a:lstStyle/>
        <a:p>
          <a:r>
            <a:rPr lang="en-US" sz="800" dirty="0"/>
            <a:t>L2PRD-L2PRO</a:t>
          </a:r>
        </a:p>
      </dgm:t>
    </dgm:pt>
    <dgm:pt modelId="{47801FFF-B999-4B93-8A59-6D1C836FFB45}" type="parTrans" cxnId="{C697197D-5391-4586-81A7-985EC10722F1}">
      <dgm:prSet/>
      <dgm:spPr/>
      <dgm:t>
        <a:bodyPr/>
        <a:lstStyle/>
        <a:p>
          <a:endParaRPr lang="en-US"/>
        </a:p>
      </dgm:t>
    </dgm:pt>
    <dgm:pt modelId="{DE98AB90-5CB6-49C4-8C13-335C751C5174}" type="sibTrans" cxnId="{C697197D-5391-4586-81A7-985EC10722F1}">
      <dgm:prSet/>
      <dgm:spPr/>
      <dgm:t>
        <a:bodyPr/>
        <a:lstStyle/>
        <a:p>
          <a:endParaRPr lang="en-US"/>
        </a:p>
      </dgm:t>
    </dgm:pt>
    <dgm:pt modelId="{4DD8E39A-E947-47D8-94C1-C9F3C30766FF}">
      <dgm:prSet phldrT="[Text]" custT="1"/>
      <dgm:spPr/>
      <dgm:t>
        <a:bodyPr/>
        <a:lstStyle/>
        <a:p>
          <a:r>
            <a:rPr lang="en-US" sz="800" dirty="0"/>
            <a:t>CAV STATUS</a:t>
          </a:r>
        </a:p>
      </dgm:t>
    </dgm:pt>
    <dgm:pt modelId="{C3598346-20AF-4ED4-A1AA-2F4887B4890F}" type="parTrans" cxnId="{A3202CD5-11DD-4218-BBCF-614ADC11A8E7}">
      <dgm:prSet/>
      <dgm:spPr/>
      <dgm:t>
        <a:bodyPr/>
        <a:lstStyle/>
        <a:p>
          <a:endParaRPr lang="en-US"/>
        </a:p>
      </dgm:t>
    </dgm:pt>
    <dgm:pt modelId="{60EF7D8E-0BCB-45F2-A09F-882FE0B8BC5D}" type="sibTrans" cxnId="{A3202CD5-11DD-4218-BBCF-614ADC11A8E7}">
      <dgm:prSet/>
      <dgm:spPr/>
      <dgm:t>
        <a:bodyPr/>
        <a:lstStyle/>
        <a:p>
          <a:endParaRPr lang="en-US"/>
        </a:p>
      </dgm:t>
    </dgm:pt>
    <dgm:pt modelId="{110B4B56-832F-4180-9B1C-264DC9CBA1C1}">
      <dgm:prSet phldrT="[Text]" custT="1"/>
      <dgm:spPr/>
      <dgm:t>
        <a:bodyPr/>
        <a:lstStyle/>
        <a:p>
          <a:r>
            <a:rPr lang="en-US" sz="800" dirty="0"/>
            <a:t>CAVEZ STATUS</a:t>
          </a:r>
        </a:p>
      </dgm:t>
    </dgm:pt>
    <dgm:pt modelId="{545A531D-A3B2-4E25-9D86-4B45BF3E40F3}" type="parTrans" cxnId="{EA314327-E355-4B67-9D30-2B3C7491561C}">
      <dgm:prSet/>
      <dgm:spPr/>
      <dgm:t>
        <a:bodyPr/>
        <a:lstStyle/>
        <a:p>
          <a:endParaRPr lang="en-US"/>
        </a:p>
      </dgm:t>
    </dgm:pt>
    <dgm:pt modelId="{9F0A82E7-144C-4E0B-9E6D-9488272D81ED}" type="sibTrans" cxnId="{EA314327-E355-4B67-9D30-2B3C7491561C}">
      <dgm:prSet/>
      <dgm:spPr/>
      <dgm:t>
        <a:bodyPr/>
        <a:lstStyle/>
        <a:p>
          <a:endParaRPr lang="en-US"/>
        </a:p>
      </dgm:t>
    </dgm:pt>
    <dgm:pt modelId="{CAA2992F-14EC-4E3C-A4E3-8A8DFE820852}">
      <dgm:prSet phldrT="[Text]" custT="1"/>
      <dgm:spPr/>
      <dgm:t>
        <a:bodyPr/>
        <a:lstStyle/>
        <a:p>
          <a:r>
            <a:rPr lang="en-US" sz="800" dirty="0"/>
            <a:t>CM STATUS</a:t>
          </a:r>
        </a:p>
      </dgm:t>
    </dgm:pt>
    <dgm:pt modelId="{458E8F9D-F736-4198-AA1B-E1E21B4C1063}" type="parTrans" cxnId="{6DF16931-6274-472F-AF7F-06CF80E752D6}">
      <dgm:prSet/>
      <dgm:spPr/>
      <dgm:t>
        <a:bodyPr/>
        <a:lstStyle/>
        <a:p>
          <a:endParaRPr lang="en-US"/>
        </a:p>
      </dgm:t>
    </dgm:pt>
    <dgm:pt modelId="{77DC090F-C154-4A0D-A600-02ABD1C8A619}" type="sibTrans" cxnId="{6DF16931-6274-472F-AF7F-06CF80E752D6}">
      <dgm:prSet/>
      <dgm:spPr/>
      <dgm:t>
        <a:bodyPr/>
        <a:lstStyle/>
        <a:p>
          <a:endParaRPr lang="en-US"/>
        </a:p>
      </dgm:t>
    </dgm:pt>
    <dgm:pt modelId="{90F462D1-6EC3-411D-9D1D-6969E2BD42FC}">
      <dgm:prSet phldrT="[Text]" custT="1"/>
      <dgm:spPr/>
      <dgm:t>
        <a:bodyPr/>
        <a:lstStyle/>
        <a:p>
          <a:r>
            <a:rPr lang="en-US" sz="800" dirty="0"/>
            <a:t>CAV SPECS</a:t>
          </a:r>
        </a:p>
      </dgm:t>
    </dgm:pt>
    <dgm:pt modelId="{9A3C8B04-5DCC-4A4C-BD3A-7E1FD8856931}" type="parTrans" cxnId="{87329E0C-A17C-4309-8FA6-0D59E402AC6B}">
      <dgm:prSet/>
      <dgm:spPr/>
      <dgm:t>
        <a:bodyPr/>
        <a:lstStyle/>
        <a:p>
          <a:endParaRPr lang="en-US"/>
        </a:p>
      </dgm:t>
    </dgm:pt>
    <dgm:pt modelId="{A652EBFA-C37B-4FDB-BF75-B3C339FD22CF}" type="sibTrans" cxnId="{87329E0C-A17C-4309-8FA6-0D59E402AC6B}">
      <dgm:prSet/>
      <dgm:spPr/>
      <dgm:t>
        <a:bodyPr/>
        <a:lstStyle/>
        <a:p>
          <a:endParaRPr lang="en-US"/>
        </a:p>
      </dgm:t>
    </dgm:pt>
    <dgm:pt modelId="{0FE5A739-C7EB-42C2-B88F-F8B9BF2E97D6}">
      <dgm:prSet phldrT="[Text]" custT="1"/>
      <dgm:spPr/>
      <dgm:t>
        <a:bodyPr/>
        <a:lstStyle/>
        <a:p>
          <a:r>
            <a:rPr lang="en-US" sz="800" dirty="0"/>
            <a:t>CAV VENDOR</a:t>
          </a:r>
        </a:p>
      </dgm:t>
    </dgm:pt>
    <dgm:pt modelId="{DEC0DD3F-4549-4814-A619-FCF595189EDA}" type="parTrans" cxnId="{DD891732-99BE-4CF2-BA32-0206AC77AA42}">
      <dgm:prSet/>
      <dgm:spPr/>
      <dgm:t>
        <a:bodyPr/>
        <a:lstStyle/>
        <a:p>
          <a:endParaRPr lang="en-US"/>
        </a:p>
      </dgm:t>
    </dgm:pt>
    <dgm:pt modelId="{C5DF5251-2538-4A90-92C0-E9F70E91D074}" type="sibTrans" cxnId="{DD891732-99BE-4CF2-BA32-0206AC77AA42}">
      <dgm:prSet/>
      <dgm:spPr/>
      <dgm:t>
        <a:bodyPr/>
        <a:lstStyle/>
        <a:p>
          <a:endParaRPr lang="en-US"/>
        </a:p>
      </dgm:t>
    </dgm:pt>
    <dgm:pt modelId="{954FFC4B-4B12-462E-9CF8-424A72CAEA94}">
      <dgm:prSet phldrT="[Text]" custT="1"/>
      <dgm:spPr/>
      <dgm:t>
        <a:bodyPr/>
        <a:lstStyle/>
        <a:p>
          <a:r>
            <a:rPr lang="en-US" sz="800" dirty="0"/>
            <a:t>L2PRO CAV STATUS</a:t>
          </a:r>
        </a:p>
      </dgm:t>
    </dgm:pt>
    <dgm:pt modelId="{A6DF373C-5583-4CE6-AB30-12ABDFD6CF34}" type="parTrans" cxnId="{D951BA9F-528F-4560-B683-99E805B8D5CE}">
      <dgm:prSet/>
      <dgm:spPr/>
      <dgm:t>
        <a:bodyPr/>
        <a:lstStyle/>
        <a:p>
          <a:endParaRPr lang="en-US"/>
        </a:p>
      </dgm:t>
    </dgm:pt>
    <dgm:pt modelId="{62D7DA8E-A574-43AB-8859-938D1F66950F}" type="sibTrans" cxnId="{D951BA9F-528F-4560-B683-99E805B8D5CE}">
      <dgm:prSet/>
      <dgm:spPr/>
      <dgm:t>
        <a:bodyPr/>
        <a:lstStyle/>
        <a:p>
          <a:endParaRPr lang="en-US"/>
        </a:p>
      </dgm:t>
    </dgm:pt>
    <dgm:pt modelId="{E7E668D4-4CDF-4486-98DF-95DB6FA0EEE3}">
      <dgm:prSet phldrT="[Text]" custT="1"/>
      <dgm:spPr/>
      <dgm:t>
        <a:bodyPr/>
        <a:lstStyle/>
        <a:p>
          <a:r>
            <a:rPr lang="en-US" sz="800" dirty="0"/>
            <a:t>L2PRO CST STATUS</a:t>
          </a:r>
          <a:endParaRPr lang="en-US" sz="800"/>
        </a:p>
      </dgm:t>
    </dgm:pt>
    <dgm:pt modelId="{24499FD1-33A2-43A1-8736-B3EC8B0B7BA0}" type="parTrans" cxnId="{41CA43D5-229A-4073-B6C5-A0AA12922595}">
      <dgm:prSet/>
      <dgm:spPr/>
      <dgm:t>
        <a:bodyPr/>
        <a:lstStyle/>
        <a:p>
          <a:endParaRPr lang="en-US"/>
        </a:p>
      </dgm:t>
    </dgm:pt>
    <dgm:pt modelId="{1534959D-686B-4D8F-BDFA-4422BAEFCCC4}" type="sibTrans" cxnId="{41CA43D5-229A-4073-B6C5-A0AA12922595}">
      <dgm:prSet/>
      <dgm:spPr/>
      <dgm:t>
        <a:bodyPr/>
        <a:lstStyle/>
        <a:p>
          <a:endParaRPr lang="en-US"/>
        </a:p>
      </dgm:t>
    </dgm:pt>
    <dgm:pt modelId="{14CAA118-7FFE-47FA-9231-30CF4FE1EE5D}" type="pres">
      <dgm:prSet presAssocID="{8F078368-F467-4DB9-A0C1-DB6681055C73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321A1E1-33CC-4E50-BD23-B7E90B45C0A4}" type="pres">
      <dgm:prSet presAssocID="{74C12CA1-67EE-41D7-B545-85F7CE31E94F}" presName="root" presStyleCnt="0"/>
      <dgm:spPr/>
    </dgm:pt>
    <dgm:pt modelId="{54C93D27-AD68-46B3-A950-EADC7B05F356}" type="pres">
      <dgm:prSet presAssocID="{74C12CA1-67EE-41D7-B545-85F7CE31E94F}" presName="rootComposite" presStyleCnt="0"/>
      <dgm:spPr/>
    </dgm:pt>
    <dgm:pt modelId="{5469F3C8-5EB6-4D50-9C50-22DDB9141AD5}" type="pres">
      <dgm:prSet presAssocID="{74C12CA1-67EE-41D7-B545-85F7CE31E94F}" presName="rootText" presStyleLbl="node1" presStyleIdx="0" presStyleCnt="5" custScaleY="57948"/>
      <dgm:spPr/>
    </dgm:pt>
    <dgm:pt modelId="{A30628F6-4BBA-4376-8E6A-A37C9A31F97E}" type="pres">
      <dgm:prSet presAssocID="{74C12CA1-67EE-41D7-B545-85F7CE31E94F}" presName="rootConnector" presStyleLbl="node1" presStyleIdx="0" presStyleCnt="5"/>
      <dgm:spPr/>
    </dgm:pt>
    <dgm:pt modelId="{E84BE6D7-34B1-4EA6-A403-978AE7AC3F5F}" type="pres">
      <dgm:prSet presAssocID="{74C12CA1-67EE-41D7-B545-85F7CE31E94F}" presName="childShape" presStyleCnt="0"/>
      <dgm:spPr/>
    </dgm:pt>
    <dgm:pt modelId="{52B3EC51-E14D-4A29-BAE8-8C947E0DA618}" type="pres">
      <dgm:prSet presAssocID="{42777717-7537-4B5D-B83D-C75760F546FD}" presName="root" presStyleCnt="0"/>
      <dgm:spPr/>
    </dgm:pt>
    <dgm:pt modelId="{0B5430C0-846D-4B88-BEE0-77827CB96430}" type="pres">
      <dgm:prSet presAssocID="{42777717-7537-4B5D-B83D-C75760F546FD}" presName="rootComposite" presStyleCnt="0"/>
      <dgm:spPr/>
    </dgm:pt>
    <dgm:pt modelId="{90ECB625-24E3-4E13-9EF8-10D2D50F8256}" type="pres">
      <dgm:prSet presAssocID="{42777717-7537-4B5D-B83D-C75760F546FD}" presName="rootText" presStyleLbl="node1" presStyleIdx="1" presStyleCnt="5" custScaleY="59801"/>
      <dgm:spPr/>
    </dgm:pt>
    <dgm:pt modelId="{34FBF4B8-B5AF-4081-A66C-35B4CC00397F}" type="pres">
      <dgm:prSet presAssocID="{42777717-7537-4B5D-B83D-C75760F546FD}" presName="rootConnector" presStyleLbl="node1" presStyleIdx="1" presStyleCnt="5"/>
      <dgm:spPr/>
    </dgm:pt>
    <dgm:pt modelId="{7C3893AF-9FE1-44AA-AAB5-BDFBAEC2F3A1}" type="pres">
      <dgm:prSet presAssocID="{42777717-7537-4B5D-B83D-C75760F546FD}" presName="childShape" presStyleCnt="0"/>
      <dgm:spPr/>
    </dgm:pt>
    <dgm:pt modelId="{8B5B229B-14D4-47DC-B90C-1E36DAF53737}" type="pres">
      <dgm:prSet presAssocID="{1025EDA9-4022-492C-9E30-F2FD38704CE4}" presName="Name13" presStyleLbl="parChTrans1D2" presStyleIdx="0" presStyleCnt="13"/>
      <dgm:spPr/>
    </dgm:pt>
    <dgm:pt modelId="{196FBBAB-7FCC-4130-A349-AFBEB0AC92DD}" type="pres">
      <dgm:prSet presAssocID="{C134A94B-082B-4B28-AA8A-DFFF2F498948}" presName="childText" presStyleLbl="bgAcc1" presStyleIdx="0" presStyleCnt="13" custScaleY="62369">
        <dgm:presLayoutVars>
          <dgm:bulletEnabled val="1"/>
        </dgm:presLayoutVars>
      </dgm:prSet>
      <dgm:spPr/>
    </dgm:pt>
    <dgm:pt modelId="{A10AD198-9836-4C24-95DB-1436AA988D40}" type="pres">
      <dgm:prSet presAssocID="{ECBF6450-445A-41CC-AD15-216408FC9AA4}" presName="Name13" presStyleLbl="parChTrans1D2" presStyleIdx="1" presStyleCnt="13"/>
      <dgm:spPr/>
    </dgm:pt>
    <dgm:pt modelId="{2F78507A-3978-4D53-9175-1D7848BDE238}" type="pres">
      <dgm:prSet presAssocID="{0BABF8A8-AE60-44F4-BF73-87F63A6B6B5B}" presName="childText" presStyleLbl="bgAcc1" presStyleIdx="1" presStyleCnt="13" custScaleY="46812">
        <dgm:presLayoutVars>
          <dgm:bulletEnabled val="1"/>
        </dgm:presLayoutVars>
      </dgm:prSet>
      <dgm:spPr/>
    </dgm:pt>
    <dgm:pt modelId="{B18AEAF4-72F7-4372-ACAB-16D9FBB704C9}" type="pres">
      <dgm:prSet presAssocID="{AAF18AA6-90EF-4C77-957A-33E84B83C7E0}" presName="Name13" presStyleLbl="parChTrans1D2" presStyleIdx="2" presStyleCnt="13"/>
      <dgm:spPr/>
    </dgm:pt>
    <dgm:pt modelId="{844268FB-265D-468E-B22E-25CCB84AB29D}" type="pres">
      <dgm:prSet presAssocID="{4CC3417C-986C-4816-A281-D3DC1FE1BB8D}" presName="childText" presStyleLbl="bgAcc1" presStyleIdx="2" presStyleCnt="13" custScaleY="53199">
        <dgm:presLayoutVars>
          <dgm:bulletEnabled val="1"/>
        </dgm:presLayoutVars>
      </dgm:prSet>
      <dgm:spPr/>
    </dgm:pt>
    <dgm:pt modelId="{A610412B-82FB-4D09-A402-B44EE804FD64}" type="pres">
      <dgm:prSet presAssocID="{EFEBC4AD-033E-4F05-AD37-05C24D8F5A67}" presName="root" presStyleCnt="0"/>
      <dgm:spPr/>
    </dgm:pt>
    <dgm:pt modelId="{D0729B3B-624C-4061-9043-DF76F508968B}" type="pres">
      <dgm:prSet presAssocID="{EFEBC4AD-033E-4F05-AD37-05C24D8F5A67}" presName="rootComposite" presStyleCnt="0"/>
      <dgm:spPr/>
    </dgm:pt>
    <dgm:pt modelId="{35A8F4BD-006D-4871-8E86-287A1E8CE230}" type="pres">
      <dgm:prSet presAssocID="{EFEBC4AD-033E-4F05-AD37-05C24D8F5A67}" presName="rootText" presStyleLbl="node1" presStyleIdx="2" presStyleCnt="5" custScaleY="57948"/>
      <dgm:spPr/>
    </dgm:pt>
    <dgm:pt modelId="{46B79AFF-AC51-4A62-B13D-BF5E548A24F8}" type="pres">
      <dgm:prSet presAssocID="{EFEBC4AD-033E-4F05-AD37-05C24D8F5A67}" presName="rootConnector" presStyleLbl="node1" presStyleIdx="2" presStyleCnt="5"/>
      <dgm:spPr/>
    </dgm:pt>
    <dgm:pt modelId="{31004A7C-9DC5-487F-A8CB-44A2B5F9862A}" type="pres">
      <dgm:prSet presAssocID="{EFEBC4AD-033E-4F05-AD37-05C24D8F5A67}" presName="childShape" presStyleCnt="0"/>
      <dgm:spPr/>
    </dgm:pt>
    <dgm:pt modelId="{17FEB0D3-F9FF-499C-A73F-B940763ACC81}" type="pres">
      <dgm:prSet presAssocID="{E33BAADB-EEFF-4576-87CD-B770F97D3DA5}" presName="Name13" presStyleLbl="parChTrans1D2" presStyleIdx="3" presStyleCnt="13"/>
      <dgm:spPr/>
    </dgm:pt>
    <dgm:pt modelId="{24BE17B7-4917-451E-871A-F8CBDDC4E699}" type="pres">
      <dgm:prSet presAssocID="{534A0D4E-4706-4A6C-ADB2-08A16ABDFF35}" presName="childText" presStyleLbl="bgAcc1" presStyleIdx="3" presStyleCnt="13" custScaleY="46721">
        <dgm:presLayoutVars>
          <dgm:bulletEnabled val="1"/>
        </dgm:presLayoutVars>
      </dgm:prSet>
      <dgm:spPr/>
    </dgm:pt>
    <dgm:pt modelId="{580BAA37-ADE5-4C5B-AD94-FF351AB0D72D}" type="pres">
      <dgm:prSet presAssocID="{02364C51-AA29-47FF-A2C4-F0402505EECB}" presName="Name13" presStyleLbl="parChTrans1D2" presStyleIdx="4" presStyleCnt="13"/>
      <dgm:spPr/>
    </dgm:pt>
    <dgm:pt modelId="{63FCFEF8-22C0-4DB4-8AE3-3E4079DC363F}" type="pres">
      <dgm:prSet presAssocID="{6B834131-68ED-4300-9EC2-13708827BE6C}" presName="childText" presStyleLbl="bgAcc1" presStyleIdx="4" presStyleCnt="13" custScaleY="32719">
        <dgm:presLayoutVars>
          <dgm:bulletEnabled val="1"/>
        </dgm:presLayoutVars>
      </dgm:prSet>
      <dgm:spPr/>
    </dgm:pt>
    <dgm:pt modelId="{74B1171F-3BDA-4510-9C9C-04F419603A6E}" type="pres">
      <dgm:prSet presAssocID="{6E2B8A54-6903-4807-B6CB-120E1C9E8241}" presName="Name13" presStyleLbl="parChTrans1D2" presStyleIdx="5" presStyleCnt="13"/>
      <dgm:spPr/>
    </dgm:pt>
    <dgm:pt modelId="{ED1C638C-41A5-4174-B895-060B3FB46966}" type="pres">
      <dgm:prSet presAssocID="{E02E028C-3197-417B-A302-DB92891B40EB}" presName="childText" presStyleLbl="bgAcc1" presStyleIdx="5" presStyleCnt="13" custScaleY="58502">
        <dgm:presLayoutVars>
          <dgm:bulletEnabled val="1"/>
        </dgm:presLayoutVars>
      </dgm:prSet>
      <dgm:spPr/>
    </dgm:pt>
    <dgm:pt modelId="{6BBEF2ED-AB26-4BC8-839F-79DEA7185845}" type="pres">
      <dgm:prSet presAssocID="{02023B43-622B-407D-93B8-BC784FE6C504}" presName="Name13" presStyleLbl="parChTrans1D2" presStyleIdx="6" presStyleCnt="13"/>
      <dgm:spPr/>
    </dgm:pt>
    <dgm:pt modelId="{54223F9F-4D4E-4CC3-8EDE-96B548A08C33}" type="pres">
      <dgm:prSet presAssocID="{9AB675E0-B4F4-4924-8223-85351DB86C32}" presName="childText" presStyleLbl="bgAcc1" presStyleIdx="6" presStyleCnt="13" custScaleY="57060">
        <dgm:presLayoutVars>
          <dgm:bulletEnabled val="1"/>
        </dgm:presLayoutVars>
      </dgm:prSet>
      <dgm:spPr/>
    </dgm:pt>
    <dgm:pt modelId="{4830CA02-5AC2-443C-B763-6D2D87D7B635}" type="pres">
      <dgm:prSet presAssocID="{47801FFF-B999-4B93-8A59-6D1C836FFB45}" presName="Name13" presStyleLbl="parChTrans1D2" presStyleIdx="7" presStyleCnt="13"/>
      <dgm:spPr/>
    </dgm:pt>
    <dgm:pt modelId="{29067390-DD99-4639-ABF1-E37F3497FAC5}" type="pres">
      <dgm:prSet presAssocID="{69EFEBF3-B6F0-4116-BE88-DA4F4710D727}" presName="childText" presStyleLbl="bgAcc1" presStyleIdx="7" presStyleCnt="13" custScaleX="90120" custScaleY="137459">
        <dgm:presLayoutVars>
          <dgm:bulletEnabled val="1"/>
        </dgm:presLayoutVars>
      </dgm:prSet>
      <dgm:spPr/>
    </dgm:pt>
    <dgm:pt modelId="{AC375946-D83C-4A4E-9085-2B943ABA0647}" type="pres">
      <dgm:prSet presAssocID="{60227510-A3FB-4FFC-A468-909395D2F0BF}" presName="Name13" presStyleLbl="parChTrans1D2" presStyleIdx="8" presStyleCnt="13"/>
      <dgm:spPr/>
    </dgm:pt>
    <dgm:pt modelId="{552BB124-CCFF-4640-8FB4-4901D04564F8}" type="pres">
      <dgm:prSet presAssocID="{766E68A0-0E0E-414F-96F8-553E26C96198}" presName="childText" presStyleLbl="bgAcc1" presStyleIdx="8" presStyleCnt="13" custScaleX="86619" custScaleY="77622">
        <dgm:presLayoutVars>
          <dgm:bulletEnabled val="1"/>
        </dgm:presLayoutVars>
      </dgm:prSet>
      <dgm:spPr/>
    </dgm:pt>
    <dgm:pt modelId="{BA078F9D-7102-4C32-85BC-22EBD27957A6}" type="pres">
      <dgm:prSet presAssocID="{6212B9C2-9963-43CE-880B-B769C48507FC}" presName="root" presStyleCnt="0"/>
      <dgm:spPr/>
    </dgm:pt>
    <dgm:pt modelId="{D1B09243-B2FD-4940-A533-410B4A78F1D8}" type="pres">
      <dgm:prSet presAssocID="{6212B9C2-9963-43CE-880B-B769C48507FC}" presName="rootComposite" presStyleCnt="0"/>
      <dgm:spPr/>
    </dgm:pt>
    <dgm:pt modelId="{E096AB2C-09C6-4FE1-AD57-2C44A648FC0A}" type="pres">
      <dgm:prSet presAssocID="{6212B9C2-9963-43CE-880B-B769C48507FC}" presName="rootText" presStyleLbl="node1" presStyleIdx="3" presStyleCnt="5" custScaleY="57732"/>
      <dgm:spPr/>
    </dgm:pt>
    <dgm:pt modelId="{47CDB8AC-1554-4094-A20D-6812157C55B4}" type="pres">
      <dgm:prSet presAssocID="{6212B9C2-9963-43CE-880B-B769C48507FC}" presName="rootConnector" presStyleLbl="node1" presStyleIdx="3" presStyleCnt="5"/>
      <dgm:spPr/>
    </dgm:pt>
    <dgm:pt modelId="{CA9655D6-F8F4-4AEC-983F-FAB0DF911E4C}" type="pres">
      <dgm:prSet presAssocID="{6212B9C2-9963-43CE-880B-B769C48507FC}" presName="childShape" presStyleCnt="0"/>
      <dgm:spPr/>
    </dgm:pt>
    <dgm:pt modelId="{76A5B7CF-2A92-458E-B494-50BBEC485F9B}" type="pres">
      <dgm:prSet presAssocID="{95B99F0B-088D-44A7-AA21-96EE79958CFF}" presName="Name13" presStyleLbl="parChTrans1D2" presStyleIdx="9" presStyleCnt="13"/>
      <dgm:spPr/>
    </dgm:pt>
    <dgm:pt modelId="{E6D5922C-72CD-436C-A5DA-A1109610625F}" type="pres">
      <dgm:prSet presAssocID="{8C86D50C-3FC5-4205-BF2E-5579DD1D58A4}" presName="childText" presStyleLbl="bgAcc1" presStyleIdx="9" presStyleCnt="13" custScaleX="104119" custScaleY="97985">
        <dgm:presLayoutVars>
          <dgm:bulletEnabled val="1"/>
        </dgm:presLayoutVars>
      </dgm:prSet>
      <dgm:spPr/>
    </dgm:pt>
    <dgm:pt modelId="{2758969D-3BE2-4CC7-A10B-1DF03A241858}" type="pres">
      <dgm:prSet presAssocID="{19576212-A677-4599-A77E-88CE2F721752}" presName="Name13" presStyleLbl="parChTrans1D2" presStyleIdx="10" presStyleCnt="13"/>
      <dgm:spPr/>
    </dgm:pt>
    <dgm:pt modelId="{55260C78-8094-4BE8-9B0C-E0177EF7358C}" type="pres">
      <dgm:prSet presAssocID="{517E5B6B-8C0B-4191-BFE9-C34943FDC328}" presName="childText" presStyleLbl="bgAcc1" presStyleIdx="10" presStyleCnt="13" custScaleX="107723" custScaleY="111452">
        <dgm:presLayoutVars>
          <dgm:bulletEnabled val="1"/>
        </dgm:presLayoutVars>
      </dgm:prSet>
      <dgm:spPr/>
    </dgm:pt>
    <dgm:pt modelId="{07E7FF30-4F34-483B-A01D-FF3C6760B895}" type="pres">
      <dgm:prSet presAssocID="{133611C2-4DBB-4D5A-A50C-8117682370C4}" presName="Name13" presStyleLbl="parChTrans1D2" presStyleIdx="11" presStyleCnt="13"/>
      <dgm:spPr/>
    </dgm:pt>
    <dgm:pt modelId="{85A09134-E177-4135-B1FF-969AA8B91947}" type="pres">
      <dgm:prSet presAssocID="{677D71E0-D97D-4778-BA64-442EC09CCB38}" presName="childText" presStyleLbl="bgAcc1" presStyleIdx="11" presStyleCnt="13" custScaleX="82659" custScaleY="99013">
        <dgm:presLayoutVars>
          <dgm:bulletEnabled val="1"/>
        </dgm:presLayoutVars>
      </dgm:prSet>
      <dgm:spPr/>
    </dgm:pt>
    <dgm:pt modelId="{378E839D-BAB6-4683-A6A1-9A3A40FB0D27}" type="pres">
      <dgm:prSet presAssocID="{52693240-A866-42BD-9821-3051081CB0D1}" presName="root" presStyleCnt="0"/>
      <dgm:spPr/>
    </dgm:pt>
    <dgm:pt modelId="{34801080-BA86-42DC-AACC-DB5F46FB2375}" type="pres">
      <dgm:prSet presAssocID="{52693240-A866-42BD-9821-3051081CB0D1}" presName="rootComposite" presStyleCnt="0"/>
      <dgm:spPr/>
    </dgm:pt>
    <dgm:pt modelId="{DF080F96-9658-4280-B086-0C2617BA87F4}" type="pres">
      <dgm:prSet presAssocID="{52693240-A866-42BD-9821-3051081CB0D1}" presName="rootText" presStyleLbl="node1" presStyleIdx="4" presStyleCnt="5" custScaleY="58706"/>
      <dgm:spPr/>
    </dgm:pt>
    <dgm:pt modelId="{8A4CDEA6-6674-4C23-B5AD-E6E56F4E38F1}" type="pres">
      <dgm:prSet presAssocID="{52693240-A866-42BD-9821-3051081CB0D1}" presName="rootConnector" presStyleLbl="node1" presStyleIdx="4" presStyleCnt="5"/>
      <dgm:spPr/>
    </dgm:pt>
    <dgm:pt modelId="{A0171C5A-4267-45EC-8987-6796ACCF7845}" type="pres">
      <dgm:prSet presAssocID="{52693240-A866-42BD-9821-3051081CB0D1}" presName="childShape" presStyleCnt="0"/>
      <dgm:spPr/>
    </dgm:pt>
    <dgm:pt modelId="{02582C4C-A7B8-49CD-A9BC-92BECF0A1721}" type="pres">
      <dgm:prSet presAssocID="{1B9C51C5-2B9A-4861-844D-57C84D62AE1E}" presName="Name13" presStyleLbl="parChTrans1D2" presStyleIdx="12" presStyleCnt="13"/>
      <dgm:spPr/>
    </dgm:pt>
    <dgm:pt modelId="{301B40C2-57C0-4325-A2E9-87EE16DA5010}" type="pres">
      <dgm:prSet presAssocID="{0E096312-BCD8-452B-AE9D-E27C58C49850}" presName="childText" presStyleLbl="bgAcc1" presStyleIdx="12" presStyleCnt="13" custScaleX="58732" custScaleY="82852">
        <dgm:presLayoutVars>
          <dgm:bulletEnabled val="1"/>
        </dgm:presLayoutVars>
      </dgm:prSet>
      <dgm:spPr/>
    </dgm:pt>
  </dgm:ptLst>
  <dgm:cxnLst>
    <dgm:cxn modelId="{6D2A6402-792D-478B-A4BA-BE9183CAE1BC}" type="presOf" srcId="{54AAA42C-5708-44FE-9647-F3FCE8EF2EE3}" destId="{85A09134-E177-4135-B1FF-969AA8B91947}" srcOrd="0" destOrd="2" presId="urn:microsoft.com/office/officeart/2005/8/layout/hierarchy3"/>
    <dgm:cxn modelId="{191C9A03-7C33-4D09-8680-8D50021F51BD}" srcId="{8C86D50C-3FC5-4205-BF2E-5579DD1D58A4}" destId="{2233D8FC-C988-45F9-B35D-0D20C36884A8}" srcOrd="2" destOrd="0" parTransId="{5DF53894-392C-4CCA-A444-E9AD83459317}" sibTransId="{65F27AA3-0BCB-410B-819C-551F75C1376F}"/>
    <dgm:cxn modelId="{95EF0F06-9CAD-4009-B083-16846C4DF6F4}" srcId="{8F078368-F467-4DB9-A0C1-DB6681055C73}" destId="{EFEBC4AD-033E-4F05-AD37-05C24D8F5A67}" srcOrd="2" destOrd="0" parTransId="{3D256181-8679-4C22-A1BC-493BC6F8A57A}" sibTransId="{CC54F902-8AA0-4FAF-A209-7CE2CD144156}"/>
    <dgm:cxn modelId="{33F05906-B203-4547-9BDD-4ED98662D5E4}" srcId="{EFEBC4AD-033E-4F05-AD37-05C24D8F5A67}" destId="{6B834131-68ED-4300-9EC2-13708827BE6C}" srcOrd="1" destOrd="0" parTransId="{02364C51-AA29-47FF-A2C4-F0402505EECB}" sibTransId="{11F12766-87BA-4916-B4AD-F2C0E29871CC}"/>
    <dgm:cxn modelId="{2607550B-B4A2-4450-8538-0A858369C3FD}" type="presOf" srcId="{8119C4E7-14D0-4419-ABA1-74165D83F05F}" destId="{ED1C638C-41A5-4174-B895-060B3FB46966}" srcOrd="0" destOrd="2" presId="urn:microsoft.com/office/officeart/2005/8/layout/hierarchy3"/>
    <dgm:cxn modelId="{87329E0C-A17C-4309-8FA6-0D59E402AC6B}" srcId="{69EFEBF3-B6F0-4116-BE88-DA4F4710D727}" destId="{90F462D1-6EC3-411D-9D1D-6969E2BD42FC}" srcOrd="3" destOrd="0" parTransId="{9A3C8B04-5DCC-4A4C-BD3A-7E1FD8856931}" sibTransId="{A652EBFA-C37B-4FDB-BF75-B3C339FD22CF}"/>
    <dgm:cxn modelId="{AC2BEC11-1B17-4FA8-9C68-A51B99DC466B}" srcId="{8F078368-F467-4DB9-A0C1-DB6681055C73}" destId="{74C12CA1-67EE-41D7-B545-85F7CE31E94F}" srcOrd="0" destOrd="0" parTransId="{D626F7B9-4F6B-40DE-A256-51CFA42C2C1B}" sibTransId="{4C217CBC-6448-4E54-99B3-78399D37C4F0}"/>
    <dgm:cxn modelId="{B3E55914-FD5D-4775-BAB2-6B4A11172EBC}" srcId="{9AB675E0-B4F4-4924-8223-85351DB86C32}" destId="{BABEBD72-5A79-4C5B-A44A-303C6B35CFAF}" srcOrd="0" destOrd="0" parTransId="{ACC6B21B-90B7-40BA-8703-AF55CB46115D}" sibTransId="{0DFA2DDE-2205-4C43-91A9-1C9E65A0DD51}"/>
    <dgm:cxn modelId="{050CC117-F7FA-4A52-9D38-3A3126359949}" type="presOf" srcId="{4DD8E39A-E947-47D8-94C1-C9F3C30766FF}" destId="{29067390-DD99-4639-ABF1-E37F3497FAC5}" srcOrd="0" destOrd="1" presId="urn:microsoft.com/office/officeart/2005/8/layout/hierarchy3"/>
    <dgm:cxn modelId="{D2CBE519-89AB-4F8E-85E9-0113678E01A5}" type="presOf" srcId="{02023B43-622B-407D-93B8-BC784FE6C504}" destId="{6BBEF2ED-AB26-4BC8-839F-79DEA7185845}" srcOrd="0" destOrd="0" presId="urn:microsoft.com/office/officeart/2005/8/layout/hierarchy3"/>
    <dgm:cxn modelId="{70C11521-D400-4C2D-93E4-8F6AF356985D}" type="presOf" srcId="{41179CA5-FC01-48B3-AE97-D875FE744F54}" destId="{54223F9F-4D4E-4CC3-8EDE-96B548A08C33}" srcOrd="0" destOrd="2" presId="urn:microsoft.com/office/officeart/2005/8/layout/hierarchy3"/>
    <dgm:cxn modelId="{7031BC22-AFC8-483A-A5DF-E2CA3D5FA6F6}" srcId="{EFEBC4AD-033E-4F05-AD37-05C24D8F5A67}" destId="{E02E028C-3197-417B-A302-DB92891B40EB}" srcOrd="2" destOrd="0" parTransId="{6E2B8A54-6903-4807-B6CB-120E1C9E8241}" sibTransId="{0A52FB7E-00A6-45F8-9D6B-FF80FE76E8B6}"/>
    <dgm:cxn modelId="{73B11024-64A7-4F37-BCA0-7D6CE6FAFF3A}" type="presOf" srcId="{19576212-A677-4599-A77E-88CE2F721752}" destId="{2758969D-3BE2-4CC7-A10B-1DF03A241858}" srcOrd="0" destOrd="0" presId="urn:microsoft.com/office/officeart/2005/8/layout/hierarchy3"/>
    <dgm:cxn modelId="{B67BA924-56BA-44BC-A60C-483B9786E9D7}" type="presOf" srcId="{EFEBC4AD-033E-4F05-AD37-05C24D8F5A67}" destId="{46B79AFF-AC51-4A62-B13D-BF5E548A24F8}" srcOrd="1" destOrd="0" presId="urn:microsoft.com/office/officeart/2005/8/layout/hierarchy3"/>
    <dgm:cxn modelId="{9C8E4A25-1414-407F-A558-585A7AF663A5}" type="presOf" srcId="{954FFC4B-4B12-462E-9CF8-424A72CAEA94}" destId="{29067390-DD99-4639-ABF1-E37F3497FAC5}" srcOrd="0" destOrd="6" presId="urn:microsoft.com/office/officeart/2005/8/layout/hierarchy3"/>
    <dgm:cxn modelId="{C35CEC25-CB9F-4697-94F1-5CABF7139EA1}" type="presOf" srcId="{95B99F0B-088D-44A7-AA21-96EE79958CFF}" destId="{76A5B7CF-2A92-458E-B494-50BBEC485F9B}" srcOrd="0" destOrd="0" presId="urn:microsoft.com/office/officeart/2005/8/layout/hierarchy3"/>
    <dgm:cxn modelId="{EA314327-E355-4B67-9D30-2B3C7491561C}" srcId="{69EFEBF3-B6F0-4116-BE88-DA4F4710D727}" destId="{110B4B56-832F-4180-9B1C-264DC9CBA1C1}" srcOrd="1" destOrd="0" parTransId="{545A531D-A3B2-4E25-9D86-4B45BF3E40F3}" sibTransId="{9F0A82E7-144C-4E0B-9E6D-9488272D81ED}"/>
    <dgm:cxn modelId="{0DB99029-1B09-4D64-A123-AAE262A60718}" srcId="{8C86D50C-3FC5-4205-BF2E-5579DD1D58A4}" destId="{F86B03B5-799A-46BD-B78E-88409D4A7988}" srcOrd="3" destOrd="0" parTransId="{691EE2BB-72E0-4E06-937B-4B791AC50D7A}" sibTransId="{9AE1A186-CF9C-4ECB-A3B5-25EE578E87E9}"/>
    <dgm:cxn modelId="{A1BBA42C-79D9-4B53-BC5C-0FCD2F9E78C9}" type="presOf" srcId="{6B315F00-E78F-4373-806D-46CC2BAC5F36}" destId="{85A09134-E177-4135-B1FF-969AA8B91947}" srcOrd="0" destOrd="1" presId="urn:microsoft.com/office/officeart/2005/8/layout/hierarchy3"/>
    <dgm:cxn modelId="{9BA7172D-DBD8-47A3-952E-34111AD6600F}" type="presOf" srcId="{ECBF6450-445A-41CC-AD15-216408FC9AA4}" destId="{A10AD198-9836-4C24-95DB-1436AA988D40}" srcOrd="0" destOrd="0" presId="urn:microsoft.com/office/officeart/2005/8/layout/hierarchy3"/>
    <dgm:cxn modelId="{B4C3442E-ED3F-44E4-BC72-DDDE4C63E4EB}" type="presOf" srcId="{95D410C0-CEB7-4733-A43F-F720602B693B}" destId="{E6D5922C-72CD-436C-A5DA-A1109610625F}" srcOrd="0" destOrd="1" presId="urn:microsoft.com/office/officeart/2005/8/layout/hierarchy3"/>
    <dgm:cxn modelId="{D1DFD130-37A2-4BA7-B3C7-44651C7F2930}" type="presOf" srcId="{60227510-A3FB-4FFC-A468-909395D2F0BF}" destId="{AC375946-D83C-4A4E-9085-2B943ABA0647}" srcOrd="0" destOrd="0" presId="urn:microsoft.com/office/officeart/2005/8/layout/hierarchy3"/>
    <dgm:cxn modelId="{6DF16931-6274-472F-AF7F-06CF80E752D6}" srcId="{69EFEBF3-B6F0-4116-BE88-DA4F4710D727}" destId="{CAA2992F-14EC-4E3C-A4E3-8A8DFE820852}" srcOrd="2" destOrd="0" parTransId="{458E8F9D-F736-4198-AA1B-E1E21B4C1063}" sibTransId="{77DC090F-C154-4A0D-A600-02ABD1C8A619}"/>
    <dgm:cxn modelId="{DD891732-99BE-4CF2-BA32-0206AC77AA42}" srcId="{69EFEBF3-B6F0-4116-BE88-DA4F4710D727}" destId="{0FE5A739-C7EB-42C2-B88F-F8B9BF2E97D6}" srcOrd="4" destOrd="0" parTransId="{DEC0DD3F-4549-4814-A619-FCF595189EDA}" sibTransId="{C5DF5251-2538-4A90-92C0-E9F70E91D074}"/>
    <dgm:cxn modelId="{C6055E3B-E9D9-4941-9C94-8F0275FF5268}" type="presOf" srcId="{C617D712-B882-424C-9D42-692028313546}" destId="{ED1C638C-41A5-4174-B895-060B3FB46966}" srcOrd="0" destOrd="1" presId="urn:microsoft.com/office/officeart/2005/8/layout/hierarchy3"/>
    <dgm:cxn modelId="{0557C83C-1839-47B3-9354-EED615AFA12C}" srcId="{E02E028C-3197-417B-A302-DB92891B40EB}" destId="{8119C4E7-14D0-4419-ABA1-74165D83F05F}" srcOrd="1" destOrd="0" parTransId="{EE92AA91-B704-4C7F-BE28-CD6AF5A65650}" sibTransId="{DDDC2C05-AC73-45A2-8EF7-BD6480F6ADA8}"/>
    <dgm:cxn modelId="{8E130F3F-8724-4E87-A175-5BBB6B49CB5D}" srcId="{766E68A0-0E0E-414F-96F8-553E26C96198}" destId="{1B72D3FF-2E80-4B2B-8BF7-764BA535B843}" srcOrd="1" destOrd="0" parTransId="{2F0EFE69-7278-4659-A995-FD3BE344956C}" sibTransId="{DBC35B6E-2976-462B-8E74-CD9C51049090}"/>
    <dgm:cxn modelId="{1F89D85C-55F8-4C1E-A820-6FBCF37CC25D}" type="presOf" srcId="{517E5B6B-8C0B-4191-BFE9-C34943FDC328}" destId="{55260C78-8094-4BE8-9B0C-E0177EF7358C}" srcOrd="0" destOrd="0" presId="urn:microsoft.com/office/officeart/2005/8/layout/hierarchy3"/>
    <dgm:cxn modelId="{E486855F-2087-4A32-BE94-3AE1872CE088}" srcId="{517E5B6B-8C0B-4191-BFE9-C34943FDC328}" destId="{1AC92A0C-C2D4-4812-985B-E76079E01AAB}" srcOrd="1" destOrd="0" parTransId="{CE36BBFC-4D90-4A91-9850-42CD27CB583C}" sibTransId="{11BD8D89-4E05-440B-9756-6435DA1CD5CF}"/>
    <dgm:cxn modelId="{C36F6361-F250-46E8-8FE5-3FEAE4522D3B}" type="presOf" srcId="{E33BAADB-EEFF-4576-87CD-B770F97D3DA5}" destId="{17FEB0D3-F9FF-499C-A73F-B940763ACC81}" srcOrd="0" destOrd="0" presId="urn:microsoft.com/office/officeart/2005/8/layout/hierarchy3"/>
    <dgm:cxn modelId="{2740D464-2ED4-47F1-A7CC-71104204166C}" type="presOf" srcId="{CAA2992F-14EC-4E3C-A4E3-8A8DFE820852}" destId="{29067390-DD99-4639-ABF1-E37F3497FAC5}" srcOrd="0" destOrd="3" presId="urn:microsoft.com/office/officeart/2005/8/layout/hierarchy3"/>
    <dgm:cxn modelId="{9AF62065-1DBF-45F4-848D-AB74A1ABF624}" type="presOf" srcId="{534A0D4E-4706-4A6C-ADB2-08A16ABDFF35}" destId="{24BE17B7-4917-451E-871A-F8CBDDC4E699}" srcOrd="0" destOrd="0" presId="urn:microsoft.com/office/officeart/2005/8/layout/hierarchy3"/>
    <dgm:cxn modelId="{B584A167-694C-4A5D-956B-CC2491E657E2}" srcId="{766E68A0-0E0E-414F-96F8-553E26C96198}" destId="{FDE98025-B864-4D37-9035-8334B0F4A54B}" srcOrd="0" destOrd="0" parTransId="{72B4D99A-D999-4681-B36E-706D5403741E}" sibTransId="{F0689D02-941B-42A3-8A34-4FA65BEB3EE4}"/>
    <dgm:cxn modelId="{62513F48-04E0-486C-9C0F-9AD06A37C2C9}" type="presOf" srcId="{1025EDA9-4022-492C-9E30-F2FD38704CE4}" destId="{8B5B229B-14D4-47DC-B90C-1E36DAF53737}" srcOrd="0" destOrd="0" presId="urn:microsoft.com/office/officeart/2005/8/layout/hierarchy3"/>
    <dgm:cxn modelId="{02AF7B68-E75E-4E4E-9042-D3800C766FCB}" type="presOf" srcId="{6212B9C2-9963-43CE-880B-B769C48507FC}" destId="{47CDB8AC-1554-4094-A20D-6812157C55B4}" srcOrd="1" destOrd="0" presId="urn:microsoft.com/office/officeart/2005/8/layout/hierarchy3"/>
    <dgm:cxn modelId="{E1EFD64A-20C4-4730-ACA6-D2AF2F89A93D}" type="presOf" srcId="{2233D8FC-C988-45F9-B35D-0D20C36884A8}" destId="{E6D5922C-72CD-436C-A5DA-A1109610625F}" srcOrd="0" destOrd="3" presId="urn:microsoft.com/office/officeart/2005/8/layout/hierarchy3"/>
    <dgm:cxn modelId="{F598F96C-46AB-4D7A-A41A-747F73519403}" srcId="{52693240-A866-42BD-9821-3051081CB0D1}" destId="{0E096312-BCD8-452B-AE9D-E27C58C49850}" srcOrd="0" destOrd="0" parTransId="{1B9C51C5-2B9A-4861-844D-57C84D62AE1E}" sibTransId="{8039F24B-EFFC-4148-A539-BB53E95C96F4}"/>
    <dgm:cxn modelId="{1A4D374D-38A9-4066-8B1C-3EDCE0B312D3}" type="presOf" srcId="{95CB8BAC-AC0B-408A-B214-66AD504D6173}" destId="{85A09134-E177-4135-B1FF-969AA8B91947}" srcOrd="0" destOrd="4" presId="urn:microsoft.com/office/officeart/2005/8/layout/hierarchy3"/>
    <dgm:cxn modelId="{95FAFC6E-4C55-484F-9D7C-F310AD308F9E}" type="presOf" srcId="{143D8655-E032-4E14-A718-458FA98D674F}" destId="{55260C78-8094-4BE8-9B0C-E0177EF7358C}" srcOrd="0" destOrd="3" presId="urn:microsoft.com/office/officeart/2005/8/layout/hierarchy3"/>
    <dgm:cxn modelId="{5E95AB6F-9EED-431A-A563-2321B64F2ECA}" srcId="{6212B9C2-9963-43CE-880B-B769C48507FC}" destId="{517E5B6B-8C0B-4191-BFE9-C34943FDC328}" srcOrd="1" destOrd="0" parTransId="{19576212-A677-4599-A77E-88CE2F721752}" sibTransId="{32655AB7-9EB9-46EE-94FB-1074CBBD9B04}"/>
    <dgm:cxn modelId="{001A2370-5911-45AC-B37A-DDD740EDCD15}" type="presOf" srcId="{5B9C49BA-33F9-44E5-854D-4F3471AD338E}" destId="{55260C78-8094-4BE8-9B0C-E0177EF7358C}" srcOrd="0" destOrd="1" presId="urn:microsoft.com/office/officeart/2005/8/layout/hierarchy3"/>
    <dgm:cxn modelId="{8C038150-B863-409F-8982-3F02DA64ECF7}" type="presOf" srcId="{69EFEBF3-B6F0-4116-BE88-DA4F4710D727}" destId="{29067390-DD99-4639-ABF1-E37F3497FAC5}" srcOrd="0" destOrd="0" presId="urn:microsoft.com/office/officeart/2005/8/layout/hierarchy3"/>
    <dgm:cxn modelId="{0E5A8550-FFEC-4C95-8A68-ABA55AF2F00F}" srcId="{EFEBC4AD-033E-4F05-AD37-05C24D8F5A67}" destId="{534A0D4E-4706-4A6C-ADB2-08A16ABDFF35}" srcOrd="0" destOrd="0" parTransId="{E33BAADB-EEFF-4576-87CD-B770F97D3DA5}" sibTransId="{A84A7AA7-0036-4A3A-9BD3-1AB2675FCC53}"/>
    <dgm:cxn modelId="{82295151-8946-4E40-AA4C-B3A41093F816}" type="presOf" srcId="{BABEBD72-5A79-4C5B-A44A-303C6B35CFAF}" destId="{54223F9F-4D4E-4CC3-8EDE-96B548A08C33}" srcOrd="0" destOrd="1" presId="urn:microsoft.com/office/officeart/2005/8/layout/hierarchy3"/>
    <dgm:cxn modelId="{D602B952-E67A-441C-AE01-9F3ED934CAE3}" type="presOf" srcId="{04A5F071-75CD-450A-AE5D-5626DAAE998B}" destId="{E6D5922C-72CD-436C-A5DA-A1109610625F}" srcOrd="0" destOrd="2" presId="urn:microsoft.com/office/officeart/2005/8/layout/hierarchy3"/>
    <dgm:cxn modelId="{A23EC555-EF85-43CD-A81A-56C35B89617D}" type="presOf" srcId="{4CC3417C-986C-4816-A281-D3DC1FE1BB8D}" destId="{844268FB-265D-468E-B22E-25CCB84AB29D}" srcOrd="0" destOrd="0" presId="urn:microsoft.com/office/officeart/2005/8/layout/hierarchy3"/>
    <dgm:cxn modelId="{416CF857-BDC1-4E82-BCC7-CD24FDE2A09E}" type="presOf" srcId="{FDE98025-B864-4D37-9035-8334B0F4A54B}" destId="{552BB124-CCFF-4640-8FB4-4901D04564F8}" srcOrd="0" destOrd="1" presId="urn:microsoft.com/office/officeart/2005/8/layout/hierarchy3"/>
    <dgm:cxn modelId="{12E23978-02ED-434F-B7B3-40F5CFC327FF}" type="presOf" srcId="{6B834131-68ED-4300-9EC2-13708827BE6C}" destId="{63FCFEF8-22C0-4DB4-8AE3-3E4079DC363F}" srcOrd="0" destOrd="0" presId="urn:microsoft.com/office/officeart/2005/8/layout/hierarchy3"/>
    <dgm:cxn modelId="{CAF47178-D9A1-4443-9045-D71BE47506EC}" type="presOf" srcId="{74C12CA1-67EE-41D7-B545-85F7CE31E94F}" destId="{A30628F6-4BBA-4376-8E6A-A37C9A31F97E}" srcOrd="1" destOrd="0" presId="urn:microsoft.com/office/officeart/2005/8/layout/hierarchy3"/>
    <dgm:cxn modelId="{E0291079-47F5-41FD-BB2E-5B096E088207}" srcId="{E02E028C-3197-417B-A302-DB92891B40EB}" destId="{C617D712-B882-424C-9D42-692028313546}" srcOrd="0" destOrd="0" parTransId="{48D38C06-FB9D-4889-8869-D6688C4631D1}" sibTransId="{4F2BC856-1087-4640-9957-D8CBC9D30FF6}"/>
    <dgm:cxn modelId="{AD36897A-A3A4-4D21-A00C-2231D3D88680}" type="presOf" srcId="{74C12CA1-67EE-41D7-B545-85F7CE31E94F}" destId="{5469F3C8-5EB6-4D50-9C50-22DDB9141AD5}" srcOrd="0" destOrd="0" presId="urn:microsoft.com/office/officeart/2005/8/layout/hierarchy3"/>
    <dgm:cxn modelId="{C697197D-5391-4586-81A7-985EC10722F1}" srcId="{EFEBC4AD-033E-4F05-AD37-05C24D8F5A67}" destId="{69EFEBF3-B6F0-4116-BE88-DA4F4710D727}" srcOrd="4" destOrd="0" parTransId="{47801FFF-B999-4B93-8A59-6D1C836FFB45}" sibTransId="{DE98AB90-5CB6-49C4-8C13-335C751C5174}"/>
    <dgm:cxn modelId="{D894C187-B34C-4B0E-A8A1-056AFC3BDA86}" type="presOf" srcId="{AAF18AA6-90EF-4C77-957A-33E84B83C7E0}" destId="{B18AEAF4-72F7-4372-ACAB-16D9FBB704C9}" srcOrd="0" destOrd="0" presId="urn:microsoft.com/office/officeart/2005/8/layout/hierarchy3"/>
    <dgm:cxn modelId="{82E28289-D2A9-4D0F-B6C4-0E908AB387C1}" srcId="{517E5B6B-8C0B-4191-BFE9-C34943FDC328}" destId="{F90F586D-A083-48AA-BD6B-ABD10439DCDE}" srcOrd="3" destOrd="0" parTransId="{A89CB0FC-9633-443D-A718-B1509DB80E12}" sibTransId="{EC40EF7A-9230-432E-82C9-63B447B8D18D}"/>
    <dgm:cxn modelId="{38BD308D-743F-4C63-A368-6AF80A19270D}" type="presOf" srcId="{E02E028C-3197-417B-A302-DB92891B40EB}" destId="{ED1C638C-41A5-4174-B895-060B3FB46966}" srcOrd="0" destOrd="0" presId="urn:microsoft.com/office/officeart/2005/8/layout/hierarchy3"/>
    <dgm:cxn modelId="{693AB98D-1C01-4811-BC6A-694796457EE4}" type="presOf" srcId="{9AB675E0-B4F4-4924-8223-85351DB86C32}" destId="{54223F9F-4D4E-4CC3-8EDE-96B548A08C33}" srcOrd="0" destOrd="0" presId="urn:microsoft.com/office/officeart/2005/8/layout/hierarchy3"/>
    <dgm:cxn modelId="{90A8F994-EC3F-4C31-B471-236AB1CCDFA4}" type="presOf" srcId="{1B9C51C5-2B9A-4861-844D-57C84D62AE1E}" destId="{02582C4C-A7B8-49CD-A9BC-92BECF0A1721}" srcOrd="0" destOrd="0" presId="urn:microsoft.com/office/officeart/2005/8/layout/hierarchy3"/>
    <dgm:cxn modelId="{F4BF4696-7290-4F7A-9EF7-32A47E0F42B2}" srcId="{EFEBC4AD-033E-4F05-AD37-05C24D8F5A67}" destId="{766E68A0-0E0E-414F-96F8-553E26C96198}" srcOrd="5" destOrd="0" parTransId="{60227510-A3FB-4FFC-A468-909395D2F0BF}" sibTransId="{18677636-21C7-429B-9DF2-91B224D50706}"/>
    <dgm:cxn modelId="{538C8396-F14B-4CC5-861A-E76CEBBEBF1E}" type="presOf" srcId="{110B4B56-832F-4180-9B1C-264DC9CBA1C1}" destId="{29067390-DD99-4639-ABF1-E37F3497FAC5}" srcOrd="0" destOrd="2" presId="urn:microsoft.com/office/officeart/2005/8/layout/hierarchy3"/>
    <dgm:cxn modelId="{D2524198-0973-4D04-B23A-BFBE9795B459}" type="presOf" srcId="{133611C2-4DBB-4D5A-A50C-8117682370C4}" destId="{07E7FF30-4F34-483B-A01D-FF3C6760B895}" srcOrd="0" destOrd="0" presId="urn:microsoft.com/office/officeart/2005/8/layout/hierarchy3"/>
    <dgm:cxn modelId="{E0522199-8D56-4B71-A6CD-101A04BA6059}" type="presOf" srcId="{0BABF8A8-AE60-44F4-BF73-87F63A6B6B5B}" destId="{2F78507A-3978-4D53-9175-1D7848BDE238}" srcOrd="0" destOrd="0" presId="urn:microsoft.com/office/officeart/2005/8/layout/hierarchy3"/>
    <dgm:cxn modelId="{821F4299-A845-43CF-9FA4-477081F8B552}" type="presOf" srcId="{42777717-7537-4B5D-B83D-C75760F546FD}" destId="{34FBF4B8-B5AF-4081-A66C-35B4CC00397F}" srcOrd="1" destOrd="0" presId="urn:microsoft.com/office/officeart/2005/8/layout/hierarchy3"/>
    <dgm:cxn modelId="{3A65C59A-E108-4770-8F5E-1DAEC163C025}" srcId="{6212B9C2-9963-43CE-880B-B769C48507FC}" destId="{677D71E0-D97D-4778-BA64-442EC09CCB38}" srcOrd="2" destOrd="0" parTransId="{133611C2-4DBB-4D5A-A50C-8117682370C4}" sibTransId="{9C853C40-769F-447C-A220-412BEC52A2A7}"/>
    <dgm:cxn modelId="{40CD799B-4E42-44E0-B7DF-37F6C837C479}" type="presOf" srcId="{02364C51-AA29-47FF-A2C4-F0402505EECB}" destId="{580BAA37-ADE5-4C5B-AD94-FF351AB0D72D}" srcOrd="0" destOrd="0" presId="urn:microsoft.com/office/officeart/2005/8/layout/hierarchy3"/>
    <dgm:cxn modelId="{6D25249F-D0F5-4713-853E-5A2C681689C9}" srcId="{42777717-7537-4B5D-B83D-C75760F546FD}" destId="{0BABF8A8-AE60-44F4-BF73-87F63A6B6B5B}" srcOrd="1" destOrd="0" parTransId="{ECBF6450-445A-41CC-AD15-216408FC9AA4}" sibTransId="{D38142F9-A155-43ED-950B-8D47FDBE1010}"/>
    <dgm:cxn modelId="{D951BA9F-528F-4560-B683-99E805B8D5CE}" srcId="{69EFEBF3-B6F0-4116-BE88-DA4F4710D727}" destId="{954FFC4B-4B12-462E-9CF8-424A72CAEA94}" srcOrd="5" destOrd="0" parTransId="{A6DF373C-5583-4CE6-AB30-12ABDFD6CF34}" sibTransId="{62D7DA8E-A574-43AB-8859-938D1F66950F}"/>
    <dgm:cxn modelId="{D49170A3-BA2B-451F-A2A4-AF4A26FF855A}" srcId="{766E68A0-0E0E-414F-96F8-553E26C96198}" destId="{9EDD6209-0512-4A1E-994A-D64EB7C0A843}" srcOrd="2" destOrd="0" parTransId="{D12545B6-E03C-4CDA-A04A-C672DEFD2C53}" sibTransId="{C088FAE2-E0F6-48B2-900B-440C29C3E8AE}"/>
    <dgm:cxn modelId="{3B332DAA-A0F4-43FB-8F5E-D5732A1042C0}" type="presOf" srcId="{C134A94B-082B-4B28-AA8A-DFFF2F498948}" destId="{196FBBAB-7FCC-4130-A349-AFBEB0AC92DD}" srcOrd="0" destOrd="0" presId="urn:microsoft.com/office/officeart/2005/8/layout/hierarchy3"/>
    <dgm:cxn modelId="{641CA9AA-0D8C-4E7A-8F35-E9B39AC6C5FD}" type="presOf" srcId="{90F462D1-6EC3-411D-9D1D-6969E2BD42FC}" destId="{29067390-DD99-4639-ABF1-E37F3497FAC5}" srcOrd="0" destOrd="4" presId="urn:microsoft.com/office/officeart/2005/8/layout/hierarchy3"/>
    <dgm:cxn modelId="{BAAD72AB-7C8A-4BF4-8638-681331FA3219}" srcId="{517E5B6B-8C0B-4191-BFE9-C34943FDC328}" destId="{143D8655-E032-4E14-A718-458FA98D674F}" srcOrd="2" destOrd="0" parTransId="{C6090EC4-EC52-4049-8AF2-0617D6E9C579}" sibTransId="{1891603C-C6B1-45AD-B494-FC34440803FC}"/>
    <dgm:cxn modelId="{5018E3AB-3AA5-4516-B8A3-C931511EE7B8}" type="presOf" srcId="{766E68A0-0E0E-414F-96F8-553E26C96198}" destId="{552BB124-CCFF-4640-8FB4-4901D04564F8}" srcOrd="0" destOrd="0" presId="urn:microsoft.com/office/officeart/2005/8/layout/hierarchy3"/>
    <dgm:cxn modelId="{4A7CC2B3-9C93-4BAA-AA86-3721D79E7791}" srcId="{6212B9C2-9963-43CE-880B-B769C48507FC}" destId="{8C86D50C-3FC5-4205-BF2E-5579DD1D58A4}" srcOrd="0" destOrd="0" parTransId="{95B99F0B-088D-44A7-AA21-96EE79958CFF}" sibTransId="{0273B98F-FF9D-4A8B-924C-360DE2979FC6}"/>
    <dgm:cxn modelId="{3CB6FDB6-6EB6-42D7-8311-39DA5BEE0AE8}" type="presOf" srcId="{D3B46475-18D9-48D7-8546-57EF941D3D85}" destId="{85A09134-E177-4135-B1FF-969AA8B91947}" srcOrd="0" destOrd="3" presId="urn:microsoft.com/office/officeart/2005/8/layout/hierarchy3"/>
    <dgm:cxn modelId="{A65730B7-D591-4584-BEB0-4666955EF854}" srcId="{8C86D50C-3FC5-4205-BF2E-5579DD1D58A4}" destId="{95D410C0-CEB7-4733-A43F-F720602B693B}" srcOrd="0" destOrd="0" parTransId="{1CAB6896-B3EB-48FD-B1B4-A2F3E253452D}" sibTransId="{F42E901E-6FDA-4E76-9D2B-34FB431DCE29}"/>
    <dgm:cxn modelId="{042402B8-2415-452D-9ACE-E81EBC6203BD}" srcId="{8C86D50C-3FC5-4205-BF2E-5579DD1D58A4}" destId="{04A5F071-75CD-450A-AE5D-5626DAAE998B}" srcOrd="1" destOrd="0" parTransId="{34031A76-7055-4C2C-ADB1-A23CB64C010D}" sibTransId="{182658F9-4519-45EB-AB64-0354ADD65842}"/>
    <dgm:cxn modelId="{721CAEB8-2EBF-435A-890F-F9BF5015CFE4}" type="presOf" srcId="{52693240-A866-42BD-9821-3051081CB0D1}" destId="{8A4CDEA6-6674-4C23-B5AD-E6E56F4E38F1}" srcOrd="1" destOrd="0" presId="urn:microsoft.com/office/officeart/2005/8/layout/hierarchy3"/>
    <dgm:cxn modelId="{5EAE1EB9-7563-475B-998E-507CE4E147E2}" type="presOf" srcId="{47801FFF-B999-4B93-8A59-6D1C836FFB45}" destId="{4830CA02-5AC2-443C-B763-6D2D87D7B635}" srcOrd="0" destOrd="0" presId="urn:microsoft.com/office/officeart/2005/8/layout/hierarchy3"/>
    <dgm:cxn modelId="{574BEDBC-D9F2-4856-A0E1-1EBAB8EF9347}" type="presOf" srcId="{E7E668D4-4CDF-4486-98DF-95DB6FA0EEE3}" destId="{29067390-DD99-4639-ABF1-E37F3497FAC5}" srcOrd="0" destOrd="7" presId="urn:microsoft.com/office/officeart/2005/8/layout/hierarchy3"/>
    <dgm:cxn modelId="{7DE0C9BD-3AB0-4DB1-85F8-4398F533827E}" srcId="{8F078368-F467-4DB9-A0C1-DB6681055C73}" destId="{42777717-7537-4B5D-B83D-C75760F546FD}" srcOrd="1" destOrd="0" parTransId="{C738575B-64C4-4A04-BD3E-FD8967F504E8}" sibTransId="{3EF6723D-B359-492B-AF54-801BC71BC174}"/>
    <dgm:cxn modelId="{31FBE0BE-9A86-44F6-9174-892586F5F57A}" srcId="{8F078368-F467-4DB9-A0C1-DB6681055C73}" destId="{6212B9C2-9963-43CE-880B-B769C48507FC}" srcOrd="3" destOrd="0" parTransId="{7CB5310A-907C-4DA8-B85B-75C106DC0A59}" sibTransId="{F5B732EE-647E-4852-96C4-B2B850263E53}"/>
    <dgm:cxn modelId="{47A145C0-6CBC-4019-AFEC-9FBAF0CBC28B}" type="presOf" srcId="{677D71E0-D97D-4778-BA64-442EC09CCB38}" destId="{85A09134-E177-4135-B1FF-969AA8B91947}" srcOrd="0" destOrd="0" presId="urn:microsoft.com/office/officeart/2005/8/layout/hierarchy3"/>
    <dgm:cxn modelId="{079897C4-A634-45E7-AF33-21AFF7180063}" srcId="{766E68A0-0E0E-414F-96F8-553E26C96198}" destId="{15F23EDB-BF6A-4011-A86E-9A93EFC0B686}" srcOrd="3" destOrd="0" parTransId="{6DD4E4BD-C6DB-48C4-B2BE-B315B27C20DA}" sibTransId="{B4BE0921-CB20-42D4-A102-03FC4CB9B213}"/>
    <dgm:cxn modelId="{18F277C7-A87B-4A76-9D6B-9EA966F3F665}" type="presOf" srcId="{1B72D3FF-2E80-4B2B-8BF7-764BA535B843}" destId="{552BB124-CCFF-4640-8FB4-4901D04564F8}" srcOrd="0" destOrd="2" presId="urn:microsoft.com/office/officeart/2005/8/layout/hierarchy3"/>
    <dgm:cxn modelId="{080B63CA-F62B-4699-83F5-C323E4683233}" type="presOf" srcId="{EFEBC4AD-033E-4F05-AD37-05C24D8F5A67}" destId="{35A8F4BD-006D-4871-8E86-287A1E8CE230}" srcOrd="0" destOrd="0" presId="urn:microsoft.com/office/officeart/2005/8/layout/hierarchy3"/>
    <dgm:cxn modelId="{1AE1C7CA-9402-4AF4-A39F-C448FF2047D2}" srcId="{677D71E0-D97D-4778-BA64-442EC09CCB38}" destId="{54AAA42C-5708-44FE-9647-F3FCE8EF2EE3}" srcOrd="1" destOrd="0" parTransId="{D127ABEE-C4FD-47FE-AE97-9210921B57CE}" sibTransId="{56165016-98DD-4DAF-AD17-C2C50C8F3131}"/>
    <dgm:cxn modelId="{FBEF6FD0-A44F-4BFB-B09A-51E7D5106B3D}" srcId="{42777717-7537-4B5D-B83D-C75760F546FD}" destId="{C134A94B-082B-4B28-AA8A-DFFF2F498948}" srcOrd="0" destOrd="0" parTransId="{1025EDA9-4022-492C-9E30-F2FD38704CE4}" sibTransId="{B692DEC2-8121-4AB7-AC7B-47058B8B9F66}"/>
    <dgm:cxn modelId="{5A294DD1-BA16-4CF9-B6EB-0A43E197C4AA}" type="presOf" srcId="{1AC92A0C-C2D4-4812-985B-E76079E01AAB}" destId="{55260C78-8094-4BE8-9B0C-E0177EF7358C}" srcOrd="0" destOrd="2" presId="urn:microsoft.com/office/officeart/2005/8/layout/hierarchy3"/>
    <dgm:cxn modelId="{EFF9BFD1-F0AA-41AD-BC22-9517BA5090AD}" type="presOf" srcId="{6212B9C2-9963-43CE-880B-B769C48507FC}" destId="{E096AB2C-09C6-4FE1-AD57-2C44A648FC0A}" srcOrd="0" destOrd="0" presId="urn:microsoft.com/office/officeart/2005/8/layout/hierarchy3"/>
    <dgm:cxn modelId="{258AC4D1-628F-45FB-B295-749E43957D74}" srcId="{8F078368-F467-4DB9-A0C1-DB6681055C73}" destId="{52693240-A866-42BD-9821-3051081CB0D1}" srcOrd="4" destOrd="0" parTransId="{477D912E-B436-4D01-8D7D-BEEBE86A3F11}" sibTransId="{040C1A97-49A1-4BC9-8ECE-815B7F4CF0F2}"/>
    <dgm:cxn modelId="{A3202CD5-11DD-4218-BBCF-614ADC11A8E7}" srcId="{69EFEBF3-B6F0-4116-BE88-DA4F4710D727}" destId="{4DD8E39A-E947-47D8-94C1-C9F3C30766FF}" srcOrd="0" destOrd="0" parTransId="{C3598346-20AF-4ED4-A1AA-2F4887B4890F}" sibTransId="{60EF7D8E-0BCB-45F2-A09F-882FE0B8BC5D}"/>
    <dgm:cxn modelId="{41CA43D5-229A-4073-B6C5-A0AA12922595}" srcId="{69EFEBF3-B6F0-4116-BE88-DA4F4710D727}" destId="{E7E668D4-4CDF-4486-98DF-95DB6FA0EEE3}" srcOrd="6" destOrd="0" parTransId="{24499FD1-33A2-43A1-8736-B3EC8B0B7BA0}" sibTransId="{1534959D-686B-4D8F-BDFA-4422BAEFCCC4}"/>
    <dgm:cxn modelId="{0A23EFD8-95F1-4930-A508-422ACDA85388}" type="presOf" srcId="{4F955C9A-9A6D-4B39-BBB8-A9273ED886EA}" destId="{55260C78-8094-4BE8-9B0C-E0177EF7358C}" srcOrd="0" destOrd="5" presId="urn:microsoft.com/office/officeart/2005/8/layout/hierarchy3"/>
    <dgm:cxn modelId="{56DDDFDC-D1A6-4977-9844-D9862282E8DC}" srcId="{677D71E0-D97D-4778-BA64-442EC09CCB38}" destId="{6B315F00-E78F-4373-806D-46CC2BAC5F36}" srcOrd="0" destOrd="0" parTransId="{FE16B625-BCC0-46B3-A874-1E0C0FF6070B}" sibTransId="{44B9C491-ED34-4BF4-94B4-489F083387E9}"/>
    <dgm:cxn modelId="{C93558DF-2A72-4D00-A538-10B6D9938D9B}" srcId="{9AB675E0-B4F4-4924-8223-85351DB86C32}" destId="{41179CA5-FC01-48B3-AE97-D875FE744F54}" srcOrd="1" destOrd="0" parTransId="{BE31D596-ED12-4722-A44A-66BDD6B1AE19}" sibTransId="{A30AF860-6B9A-4A9B-A41B-838E8F2D36B8}"/>
    <dgm:cxn modelId="{CD92CEE2-27BB-43F3-BAFA-406BE491164B}" type="presOf" srcId="{0E096312-BCD8-452B-AE9D-E27C58C49850}" destId="{301B40C2-57C0-4325-A2E9-87EE16DA5010}" srcOrd="0" destOrd="0" presId="urn:microsoft.com/office/officeart/2005/8/layout/hierarchy3"/>
    <dgm:cxn modelId="{688602E4-7461-4BB9-937F-0C365D27C774}" srcId="{517E5B6B-8C0B-4191-BFE9-C34943FDC328}" destId="{5B9C49BA-33F9-44E5-854D-4F3471AD338E}" srcOrd="0" destOrd="0" parTransId="{ED4D499C-124C-4FB2-937E-5F5BE82E200C}" sibTransId="{0B343052-A9A2-4E74-94AD-03BF7B7C7079}"/>
    <dgm:cxn modelId="{5C953AE4-4FB4-44F3-A6ED-FFB4952BCB60}" type="presOf" srcId="{8F078368-F467-4DB9-A0C1-DB6681055C73}" destId="{14CAA118-7FFE-47FA-9231-30CF4FE1EE5D}" srcOrd="0" destOrd="0" presId="urn:microsoft.com/office/officeart/2005/8/layout/hierarchy3"/>
    <dgm:cxn modelId="{033897E7-3519-475F-8A9A-713B719ACDFC}" srcId="{677D71E0-D97D-4778-BA64-442EC09CCB38}" destId="{D3B46475-18D9-48D7-8546-57EF941D3D85}" srcOrd="2" destOrd="0" parTransId="{9980F0D0-34B7-461C-B8C9-670628B73F46}" sibTransId="{3A0C4A47-B135-4837-AF80-00F32931071A}"/>
    <dgm:cxn modelId="{7404C7E8-0452-42CC-942C-7BD658AE94DE}" srcId="{677D71E0-D97D-4778-BA64-442EC09CCB38}" destId="{95CB8BAC-AC0B-408A-B214-66AD504D6173}" srcOrd="3" destOrd="0" parTransId="{1C4C6139-6DA3-4E63-A642-B0829A9416B9}" sibTransId="{8EBBEF21-F852-40DA-BA42-043A4B506C49}"/>
    <dgm:cxn modelId="{D529B9E9-71E6-4978-848B-EC26DCD36BB1}" type="presOf" srcId="{6E2B8A54-6903-4807-B6CB-120E1C9E8241}" destId="{74B1171F-3BDA-4510-9C9C-04F419603A6E}" srcOrd="0" destOrd="0" presId="urn:microsoft.com/office/officeart/2005/8/layout/hierarchy3"/>
    <dgm:cxn modelId="{A180E1EA-586C-4B7B-ACC5-C3CFA51DC648}" srcId="{EFEBC4AD-033E-4F05-AD37-05C24D8F5A67}" destId="{9AB675E0-B4F4-4924-8223-85351DB86C32}" srcOrd="3" destOrd="0" parTransId="{02023B43-622B-407D-93B8-BC784FE6C504}" sibTransId="{E8271C51-86B3-45B8-ACFD-0702B99B11CE}"/>
    <dgm:cxn modelId="{610DDFEB-EFB3-4E0C-81A0-2185B1508C03}" srcId="{517E5B6B-8C0B-4191-BFE9-C34943FDC328}" destId="{4F955C9A-9A6D-4B39-BBB8-A9273ED886EA}" srcOrd="4" destOrd="0" parTransId="{2B7B83E6-C08B-4BF5-8734-49B305276527}" sibTransId="{6FA1D500-C41A-4D3D-A658-644EB23EE93B}"/>
    <dgm:cxn modelId="{197398EE-625C-41E1-ACD4-7F2CD8DACE51}" type="presOf" srcId="{0FE5A739-C7EB-42C2-B88F-F8B9BF2E97D6}" destId="{29067390-DD99-4639-ABF1-E37F3497FAC5}" srcOrd="0" destOrd="5" presId="urn:microsoft.com/office/officeart/2005/8/layout/hierarchy3"/>
    <dgm:cxn modelId="{304B1AF3-2A3F-4ECB-8996-1BB1809AF5D8}" type="presOf" srcId="{52693240-A866-42BD-9821-3051081CB0D1}" destId="{DF080F96-9658-4280-B086-0C2617BA87F4}" srcOrd="0" destOrd="0" presId="urn:microsoft.com/office/officeart/2005/8/layout/hierarchy3"/>
    <dgm:cxn modelId="{B95724F5-73EF-4209-915E-3ACEA13D1211}" type="presOf" srcId="{15F23EDB-BF6A-4011-A86E-9A93EFC0B686}" destId="{552BB124-CCFF-4640-8FB4-4901D04564F8}" srcOrd="0" destOrd="4" presId="urn:microsoft.com/office/officeart/2005/8/layout/hierarchy3"/>
    <dgm:cxn modelId="{5F186BF5-B508-415A-8C1E-EB57C2F8C2BC}" type="presOf" srcId="{F86B03B5-799A-46BD-B78E-88409D4A7988}" destId="{E6D5922C-72CD-436C-A5DA-A1109610625F}" srcOrd="0" destOrd="4" presId="urn:microsoft.com/office/officeart/2005/8/layout/hierarchy3"/>
    <dgm:cxn modelId="{C12211F8-6412-4BF5-A950-3F6DA269F3F0}" srcId="{42777717-7537-4B5D-B83D-C75760F546FD}" destId="{4CC3417C-986C-4816-A281-D3DC1FE1BB8D}" srcOrd="2" destOrd="0" parTransId="{AAF18AA6-90EF-4C77-957A-33E84B83C7E0}" sibTransId="{25503411-1680-4D17-9359-CE00E9B571C9}"/>
    <dgm:cxn modelId="{B49B9DFA-03FA-4724-A9C2-538A26592B91}" type="presOf" srcId="{8C86D50C-3FC5-4205-BF2E-5579DD1D58A4}" destId="{E6D5922C-72CD-436C-A5DA-A1109610625F}" srcOrd="0" destOrd="0" presId="urn:microsoft.com/office/officeart/2005/8/layout/hierarchy3"/>
    <dgm:cxn modelId="{06E1A7FA-6218-4300-A444-6D0CD3C84E21}" type="presOf" srcId="{F90F586D-A083-48AA-BD6B-ABD10439DCDE}" destId="{55260C78-8094-4BE8-9B0C-E0177EF7358C}" srcOrd="0" destOrd="4" presId="urn:microsoft.com/office/officeart/2005/8/layout/hierarchy3"/>
    <dgm:cxn modelId="{74556DFB-36CB-488D-954D-2BACA1479E4C}" type="presOf" srcId="{42777717-7537-4B5D-B83D-C75760F546FD}" destId="{90ECB625-24E3-4E13-9EF8-10D2D50F8256}" srcOrd="0" destOrd="0" presId="urn:microsoft.com/office/officeart/2005/8/layout/hierarchy3"/>
    <dgm:cxn modelId="{7079DFFB-7FF7-4E5E-80D3-7B6FEE1C1E19}" type="presOf" srcId="{9EDD6209-0512-4A1E-994A-D64EB7C0A843}" destId="{552BB124-CCFF-4640-8FB4-4901D04564F8}" srcOrd="0" destOrd="3" presId="urn:microsoft.com/office/officeart/2005/8/layout/hierarchy3"/>
    <dgm:cxn modelId="{1833AAC0-3660-4726-9D1D-D6C5D022CAF4}" type="presParOf" srcId="{14CAA118-7FFE-47FA-9231-30CF4FE1EE5D}" destId="{7321A1E1-33CC-4E50-BD23-B7E90B45C0A4}" srcOrd="0" destOrd="0" presId="urn:microsoft.com/office/officeart/2005/8/layout/hierarchy3"/>
    <dgm:cxn modelId="{3FFE86BF-C2C9-4856-B539-1EE0E9AF4E00}" type="presParOf" srcId="{7321A1E1-33CC-4E50-BD23-B7E90B45C0A4}" destId="{54C93D27-AD68-46B3-A950-EADC7B05F356}" srcOrd="0" destOrd="0" presId="urn:microsoft.com/office/officeart/2005/8/layout/hierarchy3"/>
    <dgm:cxn modelId="{B8F32CE9-4C2D-4CCB-A17A-FDD0E4F275FE}" type="presParOf" srcId="{54C93D27-AD68-46B3-A950-EADC7B05F356}" destId="{5469F3C8-5EB6-4D50-9C50-22DDB9141AD5}" srcOrd="0" destOrd="0" presId="urn:microsoft.com/office/officeart/2005/8/layout/hierarchy3"/>
    <dgm:cxn modelId="{1D0C771F-04C3-46C2-BEA4-DB29B3F062B5}" type="presParOf" srcId="{54C93D27-AD68-46B3-A950-EADC7B05F356}" destId="{A30628F6-4BBA-4376-8E6A-A37C9A31F97E}" srcOrd="1" destOrd="0" presId="urn:microsoft.com/office/officeart/2005/8/layout/hierarchy3"/>
    <dgm:cxn modelId="{50A82DA3-E796-4FB5-829C-8F4924ECF93C}" type="presParOf" srcId="{7321A1E1-33CC-4E50-BD23-B7E90B45C0A4}" destId="{E84BE6D7-34B1-4EA6-A403-978AE7AC3F5F}" srcOrd="1" destOrd="0" presId="urn:microsoft.com/office/officeart/2005/8/layout/hierarchy3"/>
    <dgm:cxn modelId="{C1337F6E-B0D2-4D8A-A156-2B55420B4BE1}" type="presParOf" srcId="{14CAA118-7FFE-47FA-9231-30CF4FE1EE5D}" destId="{52B3EC51-E14D-4A29-BAE8-8C947E0DA618}" srcOrd="1" destOrd="0" presId="urn:microsoft.com/office/officeart/2005/8/layout/hierarchy3"/>
    <dgm:cxn modelId="{048EC999-B059-4FF9-95B1-9FDAC0A02030}" type="presParOf" srcId="{52B3EC51-E14D-4A29-BAE8-8C947E0DA618}" destId="{0B5430C0-846D-4B88-BEE0-77827CB96430}" srcOrd="0" destOrd="0" presId="urn:microsoft.com/office/officeart/2005/8/layout/hierarchy3"/>
    <dgm:cxn modelId="{2C6AE1BF-64E3-41C6-83BD-3C191BEFF138}" type="presParOf" srcId="{0B5430C0-846D-4B88-BEE0-77827CB96430}" destId="{90ECB625-24E3-4E13-9EF8-10D2D50F8256}" srcOrd="0" destOrd="0" presId="urn:microsoft.com/office/officeart/2005/8/layout/hierarchy3"/>
    <dgm:cxn modelId="{34B879B1-9872-4BB8-A7DA-117BF5514312}" type="presParOf" srcId="{0B5430C0-846D-4B88-BEE0-77827CB96430}" destId="{34FBF4B8-B5AF-4081-A66C-35B4CC00397F}" srcOrd="1" destOrd="0" presId="urn:microsoft.com/office/officeart/2005/8/layout/hierarchy3"/>
    <dgm:cxn modelId="{22BEC795-E603-4524-8BA5-6AB9D606208D}" type="presParOf" srcId="{52B3EC51-E14D-4A29-BAE8-8C947E0DA618}" destId="{7C3893AF-9FE1-44AA-AAB5-BDFBAEC2F3A1}" srcOrd="1" destOrd="0" presId="urn:microsoft.com/office/officeart/2005/8/layout/hierarchy3"/>
    <dgm:cxn modelId="{F1A0FCF7-2FB4-4146-9114-15F8D0D8B5D9}" type="presParOf" srcId="{7C3893AF-9FE1-44AA-AAB5-BDFBAEC2F3A1}" destId="{8B5B229B-14D4-47DC-B90C-1E36DAF53737}" srcOrd="0" destOrd="0" presId="urn:microsoft.com/office/officeart/2005/8/layout/hierarchy3"/>
    <dgm:cxn modelId="{66E08447-494D-402B-B958-23500FA04A16}" type="presParOf" srcId="{7C3893AF-9FE1-44AA-AAB5-BDFBAEC2F3A1}" destId="{196FBBAB-7FCC-4130-A349-AFBEB0AC92DD}" srcOrd="1" destOrd="0" presId="urn:microsoft.com/office/officeart/2005/8/layout/hierarchy3"/>
    <dgm:cxn modelId="{947282D3-1ACD-497F-A24F-E1DC2E0E3A38}" type="presParOf" srcId="{7C3893AF-9FE1-44AA-AAB5-BDFBAEC2F3A1}" destId="{A10AD198-9836-4C24-95DB-1436AA988D40}" srcOrd="2" destOrd="0" presId="urn:microsoft.com/office/officeart/2005/8/layout/hierarchy3"/>
    <dgm:cxn modelId="{3D39EBBB-DAE6-4BE1-9155-B8B9450A80E8}" type="presParOf" srcId="{7C3893AF-9FE1-44AA-AAB5-BDFBAEC2F3A1}" destId="{2F78507A-3978-4D53-9175-1D7848BDE238}" srcOrd="3" destOrd="0" presId="urn:microsoft.com/office/officeart/2005/8/layout/hierarchy3"/>
    <dgm:cxn modelId="{D6E1AAE7-FA80-44AC-809D-0AF765BB2C7D}" type="presParOf" srcId="{7C3893AF-9FE1-44AA-AAB5-BDFBAEC2F3A1}" destId="{B18AEAF4-72F7-4372-ACAB-16D9FBB704C9}" srcOrd="4" destOrd="0" presId="urn:microsoft.com/office/officeart/2005/8/layout/hierarchy3"/>
    <dgm:cxn modelId="{B1C969D8-7EF7-4B50-9144-C2EF0AE7A7DE}" type="presParOf" srcId="{7C3893AF-9FE1-44AA-AAB5-BDFBAEC2F3A1}" destId="{844268FB-265D-468E-B22E-25CCB84AB29D}" srcOrd="5" destOrd="0" presId="urn:microsoft.com/office/officeart/2005/8/layout/hierarchy3"/>
    <dgm:cxn modelId="{998CFDE5-2552-4A87-8600-39F09EC07B1D}" type="presParOf" srcId="{14CAA118-7FFE-47FA-9231-30CF4FE1EE5D}" destId="{A610412B-82FB-4D09-A402-B44EE804FD64}" srcOrd="2" destOrd="0" presId="urn:microsoft.com/office/officeart/2005/8/layout/hierarchy3"/>
    <dgm:cxn modelId="{597D733A-F76E-4612-B3C4-77013D068506}" type="presParOf" srcId="{A610412B-82FB-4D09-A402-B44EE804FD64}" destId="{D0729B3B-624C-4061-9043-DF76F508968B}" srcOrd="0" destOrd="0" presId="urn:microsoft.com/office/officeart/2005/8/layout/hierarchy3"/>
    <dgm:cxn modelId="{24DA07CB-A4A4-49A1-A04B-1BB4158CCC84}" type="presParOf" srcId="{D0729B3B-624C-4061-9043-DF76F508968B}" destId="{35A8F4BD-006D-4871-8E86-287A1E8CE230}" srcOrd="0" destOrd="0" presId="urn:microsoft.com/office/officeart/2005/8/layout/hierarchy3"/>
    <dgm:cxn modelId="{C52D3422-9532-47C2-8C3F-914CDD794F5D}" type="presParOf" srcId="{D0729B3B-624C-4061-9043-DF76F508968B}" destId="{46B79AFF-AC51-4A62-B13D-BF5E548A24F8}" srcOrd="1" destOrd="0" presId="urn:microsoft.com/office/officeart/2005/8/layout/hierarchy3"/>
    <dgm:cxn modelId="{7FA3F552-30F6-4CDE-B9A2-211BB100694E}" type="presParOf" srcId="{A610412B-82FB-4D09-A402-B44EE804FD64}" destId="{31004A7C-9DC5-487F-A8CB-44A2B5F9862A}" srcOrd="1" destOrd="0" presId="urn:microsoft.com/office/officeart/2005/8/layout/hierarchy3"/>
    <dgm:cxn modelId="{0B0EAC15-4DF8-4FB5-8779-6CD88EA295BA}" type="presParOf" srcId="{31004A7C-9DC5-487F-A8CB-44A2B5F9862A}" destId="{17FEB0D3-F9FF-499C-A73F-B940763ACC81}" srcOrd="0" destOrd="0" presId="urn:microsoft.com/office/officeart/2005/8/layout/hierarchy3"/>
    <dgm:cxn modelId="{8E2827FE-77E9-415F-A775-BC8FD0C31FF0}" type="presParOf" srcId="{31004A7C-9DC5-487F-A8CB-44A2B5F9862A}" destId="{24BE17B7-4917-451E-871A-F8CBDDC4E699}" srcOrd="1" destOrd="0" presId="urn:microsoft.com/office/officeart/2005/8/layout/hierarchy3"/>
    <dgm:cxn modelId="{E43A64B2-55AA-4D16-A68E-FDFA75242CE0}" type="presParOf" srcId="{31004A7C-9DC5-487F-A8CB-44A2B5F9862A}" destId="{580BAA37-ADE5-4C5B-AD94-FF351AB0D72D}" srcOrd="2" destOrd="0" presId="urn:microsoft.com/office/officeart/2005/8/layout/hierarchy3"/>
    <dgm:cxn modelId="{755B0BA8-D52E-4589-A938-D09CA2FE6337}" type="presParOf" srcId="{31004A7C-9DC5-487F-A8CB-44A2B5F9862A}" destId="{63FCFEF8-22C0-4DB4-8AE3-3E4079DC363F}" srcOrd="3" destOrd="0" presId="urn:microsoft.com/office/officeart/2005/8/layout/hierarchy3"/>
    <dgm:cxn modelId="{7DB399E5-2BD8-4A22-8137-E07C17E19334}" type="presParOf" srcId="{31004A7C-9DC5-487F-A8CB-44A2B5F9862A}" destId="{74B1171F-3BDA-4510-9C9C-04F419603A6E}" srcOrd="4" destOrd="0" presId="urn:microsoft.com/office/officeart/2005/8/layout/hierarchy3"/>
    <dgm:cxn modelId="{FAD98475-7CC6-4CD5-99FC-33981867705C}" type="presParOf" srcId="{31004A7C-9DC5-487F-A8CB-44A2B5F9862A}" destId="{ED1C638C-41A5-4174-B895-060B3FB46966}" srcOrd="5" destOrd="0" presId="urn:microsoft.com/office/officeart/2005/8/layout/hierarchy3"/>
    <dgm:cxn modelId="{861233DD-CBFD-46FD-A520-8F1B7A7212F5}" type="presParOf" srcId="{31004A7C-9DC5-487F-A8CB-44A2B5F9862A}" destId="{6BBEF2ED-AB26-4BC8-839F-79DEA7185845}" srcOrd="6" destOrd="0" presId="urn:microsoft.com/office/officeart/2005/8/layout/hierarchy3"/>
    <dgm:cxn modelId="{015D15F2-BA1F-43FC-95B8-366E5AB55125}" type="presParOf" srcId="{31004A7C-9DC5-487F-A8CB-44A2B5F9862A}" destId="{54223F9F-4D4E-4CC3-8EDE-96B548A08C33}" srcOrd="7" destOrd="0" presId="urn:microsoft.com/office/officeart/2005/8/layout/hierarchy3"/>
    <dgm:cxn modelId="{B6FB83EF-FB5C-4A83-9731-9E2222FE866C}" type="presParOf" srcId="{31004A7C-9DC5-487F-A8CB-44A2B5F9862A}" destId="{4830CA02-5AC2-443C-B763-6D2D87D7B635}" srcOrd="8" destOrd="0" presId="urn:microsoft.com/office/officeart/2005/8/layout/hierarchy3"/>
    <dgm:cxn modelId="{54864BEC-599B-4F58-86D6-3D0EC6893BB3}" type="presParOf" srcId="{31004A7C-9DC5-487F-A8CB-44A2B5F9862A}" destId="{29067390-DD99-4639-ABF1-E37F3497FAC5}" srcOrd="9" destOrd="0" presId="urn:microsoft.com/office/officeart/2005/8/layout/hierarchy3"/>
    <dgm:cxn modelId="{394F46E5-F4F1-45ED-ACB8-82D92B1C0B3D}" type="presParOf" srcId="{31004A7C-9DC5-487F-A8CB-44A2B5F9862A}" destId="{AC375946-D83C-4A4E-9085-2B943ABA0647}" srcOrd="10" destOrd="0" presId="urn:microsoft.com/office/officeart/2005/8/layout/hierarchy3"/>
    <dgm:cxn modelId="{DFDE5577-7810-4C65-9CDE-A8EAF0826047}" type="presParOf" srcId="{31004A7C-9DC5-487F-A8CB-44A2B5F9862A}" destId="{552BB124-CCFF-4640-8FB4-4901D04564F8}" srcOrd="11" destOrd="0" presId="urn:microsoft.com/office/officeart/2005/8/layout/hierarchy3"/>
    <dgm:cxn modelId="{7F5D8B15-545A-4F4C-A947-A3CBA3E0AA10}" type="presParOf" srcId="{14CAA118-7FFE-47FA-9231-30CF4FE1EE5D}" destId="{BA078F9D-7102-4C32-85BC-22EBD27957A6}" srcOrd="3" destOrd="0" presId="urn:microsoft.com/office/officeart/2005/8/layout/hierarchy3"/>
    <dgm:cxn modelId="{282B4F04-8AC1-403A-9F94-A2518D81B37B}" type="presParOf" srcId="{BA078F9D-7102-4C32-85BC-22EBD27957A6}" destId="{D1B09243-B2FD-4940-A533-410B4A78F1D8}" srcOrd="0" destOrd="0" presId="urn:microsoft.com/office/officeart/2005/8/layout/hierarchy3"/>
    <dgm:cxn modelId="{1667A7FA-2FF7-457E-A6FE-9480B5619067}" type="presParOf" srcId="{D1B09243-B2FD-4940-A533-410B4A78F1D8}" destId="{E096AB2C-09C6-4FE1-AD57-2C44A648FC0A}" srcOrd="0" destOrd="0" presId="urn:microsoft.com/office/officeart/2005/8/layout/hierarchy3"/>
    <dgm:cxn modelId="{21156E95-32C1-431A-A84D-A228571760DF}" type="presParOf" srcId="{D1B09243-B2FD-4940-A533-410B4A78F1D8}" destId="{47CDB8AC-1554-4094-A20D-6812157C55B4}" srcOrd="1" destOrd="0" presId="urn:microsoft.com/office/officeart/2005/8/layout/hierarchy3"/>
    <dgm:cxn modelId="{2AB4D58F-9ED3-41E6-B690-921A9CC7CE7E}" type="presParOf" srcId="{BA078F9D-7102-4C32-85BC-22EBD27957A6}" destId="{CA9655D6-F8F4-4AEC-983F-FAB0DF911E4C}" srcOrd="1" destOrd="0" presId="urn:microsoft.com/office/officeart/2005/8/layout/hierarchy3"/>
    <dgm:cxn modelId="{926F6AEF-07BF-4B5E-87E0-CB2A36FC0F53}" type="presParOf" srcId="{CA9655D6-F8F4-4AEC-983F-FAB0DF911E4C}" destId="{76A5B7CF-2A92-458E-B494-50BBEC485F9B}" srcOrd="0" destOrd="0" presId="urn:microsoft.com/office/officeart/2005/8/layout/hierarchy3"/>
    <dgm:cxn modelId="{E42499F0-9E8E-4BAE-94E8-9ED2B0636BB3}" type="presParOf" srcId="{CA9655D6-F8F4-4AEC-983F-FAB0DF911E4C}" destId="{E6D5922C-72CD-436C-A5DA-A1109610625F}" srcOrd="1" destOrd="0" presId="urn:microsoft.com/office/officeart/2005/8/layout/hierarchy3"/>
    <dgm:cxn modelId="{0F484B7B-52A5-4D1A-8A38-D85C603E1041}" type="presParOf" srcId="{CA9655D6-F8F4-4AEC-983F-FAB0DF911E4C}" destId="{2758969D-3BE2-4CC7-A10B-1DF03A241858}" srcOrd="2" destOrd="0" presId="urn:microsoft.com/office/officeart/2005/8/layout/hierarchy3"/>
    <dgm:cxn modelId="{E1505B70-72DA-4FCB-B8EC-AFBCFDFBE9E5}" type="presParOf" srcId="{CA9655D6-F8F4-4AEC-983F-FAB0DF911E4C}" destId="{55260C78-8094-4BE8-9B0C-E0177EF7358C}" srcOrd="3" destOrd="0" presId="urn:microsoft.com/office/officeart/2005/8/layout/hierarchy3"/>
    <dgm:cxn modelId="{E6322645-9FF1-4627-9FC7-8EE665E0DA84}" type="presParOf" srcId="{CA9655D6-F8F4-4AEC-983F-FAB0DF911E4C}" destId="{07E7FF30-4F34-483B-A01D-FF3C6760B895}" srcOrd="4" destOrd="0" presId="urn:microsoft.com/office/officeart/2005/8/layout/hierarchy3"/>
    <dgm:cxn modelId="{85108F83-081E-4481-8527-6F46A4A9887D}" type="presParOf" srcId="{CA9655D6-F8F4-4AEC-983F-FAB0DF911E4C}" destId="{85A09134-E177-4135-B1FF-969AA8B91947}" srcOrd="5" destOrd="0" presId="urn:microsoft.com/office/officeart/2005/8/layout/hierarchy3"/>
    <dgm:cxn modelId="{EB8D75B6-F179-4667-931C-66C0AD61B5FC}" type="presParOf" srcId="{14CAA118-7FFE-47FA-9231-30CF4FE1EE5D}" destId="{378E839D-BAB6-4683-A6A1-9A3A40FB0D27}" srcOrd="4" destOrd="0" presId="urn:microsoft.com/office/officeart/2005/8/layout/hierarchy3"/>
    <dgm:cxn modelId="{99ED82E2-4BB5-4D4D-9D15-B86B3CD042A0}" type="presParOf" srcId="{378E839D-BAB6-4683-A6A1-9A3A40FB0D27}" destId="{34801080-BA86-42DC-AACC-DB5F46FB2375}" srcOrd="0" destOrd="0" presId="urn:microsoft.com/office/officeart/2005/8/layout/hierarchy3"/>
    <dgm:cxn modelId="{18DD0D8F-0323-4874-A5BF-B7883969A74A}" type="presParOf" srcId="{34801080-BA86-42DC-AACC-DB5F46FB2375}" destId="{DF080F96-9658-4280-B086-0C2617BA87F4}" srcOrd="0" destOrd="0" presId="urn:microsoft.com/office/officeart/2005/8/layout/hierarchy3"/>
    <dgm:cxn modelId="{5987359A-9EEC-4792-B49A-0D7F920BD220}" type="presParOf" srcId="{34801080-BA86-42DC-AACC-DB5F46FB2375}" destId="{8A4CDEA6-6674-4C23-B5AD-E6E56F4E38F1}" srcOrd="1" destOrd="0" presId="urn:microsoft.com/office/officeart/2005/8/layout/hierarchy3"/>
    <dgm:cxn modelId="{8D709BA0-51DD-4F37-92A8-E5C044B7642D}" type="presParOf" srcId="{378E839D-BAB6-4683-A6A1-9A3A40FB0D27}" destId="{A0171C5A-4267-45EC-8987-6796ACCF7845}" srcOrd="1" destOrd="0" presId="urn:microsoft.com/office/officeart/2005/8/layout/hierarchy3"/>
    <dgm:cxn modelId="{9223F8A1-1AB3-47B8-95C2-97CAB5007AC7}" type="presParOf" srcId="{A0171C5A-4267-45EC-8987-6796ACCF7845}" destId="{02582C4C-A7B8-49CD-A9BC-92BECF0A1721}" srcOrd="0" destOrd="0" presId="urn:microsoft.com/office/officeart/2005/8/layout/hierarchy3"/>
    <dgm:cxn modelId="{DFA2CE6C-4D38-45C1-B7E8-86C4A2093D79}" type="presParOf" srcId="{A0171C5A-4267-45EC-8987-6796ACCF7845}" destId="{301B40C2-57C0-4325-A2E9-87EE16DA5010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90FFAF5-BEB7-468C-AD3D-AAC692D74356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8DE98B6-F648-4B34-AB5F-270FFE8F9C7A}">
      <dgm:prSet phldrT="[Text]"/>
      <dgm:spPr/>
      <dgm:t>
        <a:bodyPr/>
        <a:lstStyle/>
        <a:p>
          <a:r>
            <a:rPr lang="en-US" dirty="0"/>
            <a:t>SNSPPU</a:t>
          </a:r>
        </a:p>
      </dgm:t>
    </dgm:pt>
    <dgm:pt modelId="{AF2DA094-610E-4961-8633-B3259D070588}" type="parTrans" cxnId="{791D11A7-D3D2-47B6-B6BB-14B22EB45A09}">
      <dgm:prSet/>
      <dgm:spPr/>
      <dgm:t>
        <a:bodyPr/>
        <a:lstStyle/>
        <a:p>
          <a:endParaRPr lang="en-US"/>
        </a:p>
      </dgm:t>
    </dgm:pt>
    <dgm:pt modelId="{9AD529EB-5C75-4131-885C-FF8B0432FA37}" type="sibTrans" cxnId="{791D11A7-D3D2-47B6-B6BB-14B22EB45A09}">
      <dgm:prSet/>
      <dgm:spPr/>
      <dgm:t>
        <a:bodyPr/>
        <a:lstStyle/>
        <a:p>
          <a:endParaRPr lang="en-US"/>
        </a:p>
      </dgm:t>
    </dgm:pt>
    <dgm:pt modelId="{13FD5C22-BBBC-4CEF-94A3-79786AEDC8BC}">
      <dgm:prSet phldrT="[Text]" custT="1"/>
      <dgm:spPr/>
      <dgm:t>
        <a:bodyPr/>
        <a:lstStyle/>
        <a:p>
          <a:r>
            <a:rPr lang="en-US" sz="1200" dirty="0"/>
            <a:t>INDEX</a:t>
          </a:r>
        </a:p>
      </dgm:t>
    </dgm:pt>
    <dgm:pt modelId="{3EFB5086-78FC-49F3-9BF6-21DE6A425FF3}" type="parTrans" cxnId="{59277A56-BDEE-4086-B92E-A831B41087D0}">
      <dgm:prSet/>
      <dgm:spPr/>
      <dgm:t>
        <a:bodyPr/>
        <a:lstStyle/>
        <a:p>
          <a:endParaRPr lang="en-US"/>
        </a:p>
      </dgm:t>
    </dgm:pt>
    <dgm:pt modelId="{75F80C63-BF86-47B7-8EBC-BFACA13AB458}" type="sibTrans" cxnId="{59277A56-BDEE-4086-B92E-A831B41087D0}">
      <dgm:prSet/>
      <dgm:spPr/>
      <dgm:t>
        <a:bodyPr/>
        <a:lstStyle/>
        <a:p>
          <a:endParaRPr lang="en-US"/>
        </a:p>
      </dgm:t>
    </dgm:pt>
    <dgm:pt modelId="{69C1DEC8-64CE-4578-88A1-E83D8375E197}">
      <dgm:prSet phldrT="[Text]" custT="1"/>
      <dgm:spPr/>
      <dgm:t>
        <a:bodyPr/>
        <a:lstStyle/>
        <a:p>
          <a:r>
            <a:rPr lang="en-US" sz="1200" dirty="0"/>
            <a:t>B.O.M.</a:t>
          </a:r>
        </a:p>
      </dgm:t>
    </dgm:pt>
    <dgm:pt modelId="{A440BE0E-E135-45F4-93DF-815A76729CE8}" type="parTrans" cxnId="{12E04F99-46E0-42A0-BE29-15684951342C}">
      <dgm:prSet/>
      <dgm:spPr/>
      <dgm:t>
        <a:bodyPr/>
        <a:lstStyle/>
        <a:p>
          <a:endParaRPr lang="en-US"/>
        </a:p>
      </dgm:t>
    </dgm:pt>
    <dgm:pt modelId="{9A41342A-B96B-4FE8-8C13-71CE6CC7B36B}" type="sibTrans" cxnId="{12E04F99-46E0-42A0-BE29-15684951342C}">
      <dgm:prSet/>
      <dgm:spPr/>
      <dgm:t>
        <a:bodyPr/>
        <a:lstStyle/>
        <a:p>
          <a:endParaRPr lang="en-US"/>
        </a:p>
      </dgm:t>
    </dgm:pt>
    <dgm:pt modelId="{147C82EA-7C95-425C-AF29-E2EACD5733B7}">
      <dgm:prSet phldrT="[Text]"/>
      <dgm:spPr/>
      <dgm:t>
        <a:bodyPr/>
        <a:lstStyle/>
        <a:p>
          <a:r>
            <a:rPr lang="en-US" dirty="0"/>
            <a:t>L2PRD</a:t>
          </a:r>
        </a:p>
      </dgm:t>
    </dgm:pt>
    <dgm:pt modelId="{F723828B-FE87-4EDB-93A5-5548BD46191B}" type="parTrans" cxnId="{278D1DA8-4EB5-4C6C-8D79-54A2305081B2}">
      <dgm:prSet/>
      <dgm:spPr/>
      <dgm:t>
        <a:bodyPr/>
        <a:lstStyle/>
        <a:p>
          <a:endParaRPr lang="en-US"/>
        </a:p>
      </dgm:t>
    </dgm:pt>
    <dgm:pt modelId="{33F42E30-3935-4FB2-84A4-B814DF84D6CE}" type="sibTrans" cxnId="{278D1DA8-4EB5-4C6C-8D79-54A2305081B2}">
      <dgm:prSet/>
      <dgm:spPr/>
      <dgm:t>
        <a:bodyPr/>
        <a:lstStyle/>
        <a:p>
          <a:endParaRPr lang="en-US"/>
        </a:p>
      </dgm:t>
    </dgm:pt>
    <dgm:pt modelId="{C863EF96-23A0-45D7-B989-B194AB9E94B3}">
      <dgm:prSet phldrT="[Text]" custT="1"/>
      <dgm:spPr/>
      <dgm:t>
        <a:bodyPr/>
        <a:lstStyle/>
        <a:p>
          <a:r>
            <a:rPr lang="en-US" sz="1200" dirty="0"/>
            <a:t>INDEX</a:t>
          </a:r>
        </a:p>
      </dgm:t>
    </dgm:pt>
    <dgm:pt modelId="{E9305FCC-F0F2-487C-A6A1-4FF4468E5D31}" type="parTrans" cxnId="{69C54FC6-7FC2-45FC-B5DE-3C5AAA075AAC}">
      <dgm:prSet/>
      <dgm:spPr/>
      <dgm:t>
        <a:bodyPr/>
        <a:lstStyle/>
        <a:p>
          <a:endParaRPr lang="en-US"/>
        </a:p>
      </dgm:t>
    </dgm:pt>
    <dgm:pt modelId="{BCB9D0E6-B368-4193-B15F-2010D056EF38}" type="sibTrans" cxnId="{69C54FC6-7FC2-45FC-B5DE-3C5AAA075AAC}">
      <dgm:prSet/>
      <dgm:spPr/>
      <dgm:t>
        <a:bodyPr/>
        <a:lstStyle/>
        <a:p>
          <a:endParaRPr lang="en-US"/>
        </a:p>
      </dgm:t>
    </dgm:pt>
    <dgm:pt modelId="{F30F6A82-53A9-4E77-B99E-76DC535D85CE}">
      <dgm:prSet phldrT="[Text]"/>
      <dgm:spPr/>
      <dgm:t>
        <a:bodyPr/>
        <a:lstStyle/>
        <a:p>
          <a:r>
            <a:rPr lang="en-US" dirty="0"/>
            <a:t>L2HE</a:t>
          </a:r>
        </a:p>
      </dgm:t>
    </dgm:pt>
    <dgm:pt modelId="{37A7E74D-B314-4F3C-80A9-93B882539840}" type="parTrans" cxnId="{B8F12484-C501-4AF1-94D2-800D0D68C477}">
      <dgm:prSet/>
      <dgm:spPr/>
      <dgm:t>
        <a:bodyPr/>
        <a:lstStyle/>
        <a:p>
          <a:endParaRPr lang="en-US"/>
        </a:p>
      </dgm:t>
    </dgm:pt>
    <dgm:pt modelId="{A3529776-E538-48F4-856D-66D485F95EF2}" type="sibTrans" cxnId="{B8F12484-C501-4AF1-94D2-800D0D68C477}">
      <dgm:prSet/>
      <dgm:spPr/>
      <dgm:t>
        <a:bodyPr/>
        <a:lstStyle/>
        <a:p>
          <a:endParaRPr lang="en-US"/>
        </a:p>
      </dgm:t>
    </dgm:pt>
    <dgm:pt modelId="{7F2EF6D2-2A37-47F5-B69C-6A2F53406D90}">
      <dgm:prSet phldrT="[Text]" custT="1"/>
      <dgm:spPr/>
      <dgm:t>
        <a:bodyPr/>
        <a:lstStyle/>
        <a:p>
          <a:r>
            <a:rPr lang="en-US" sz="1200" dirty="0"/>
            <a:t>CAVITY PERFORMANCE</a:t>
          </a:r>
        </a:p>
      </dgm:t>
    </dgm:pt>
    <dgm:pt modelId="{BACF1160-5DAC-460B-BE1C-AC3CCBBCB29B}" type="parTrans" cxnId="{586562B0-CF48-4691-BCF1-807DCBA1D2E6}">
      <dgm:prSet/>
      <dgm:spPr/>
      <dgm:t>
        <a:bodyPr/>
        <a:lstStyle/>
        <a:p>
          <a:endParaRPr lang="en-US"/>
        </a:p>
      </dgm:t>
    </dgm:pt>
    <dgm:pt modelId="{49841BDE-D8FF-4B80-BF6A-9F77DC115471}" type="sibTrans" cxnId="{586562B0-CF48-4691-BCF1-807DCBA1D2E6}">
      <dgm:prSet/>
      <dgm:spPr/>
      <dgm:t>
        <a:bodyPr/>
        <a:lstStyle/>
        <a:p>
          <a:endParaRPr lang="en-US"/>
        </a:p>
      </dgm:t>
    </dgm:pt>
    <dgm:pt modelId="{78FCDCAE-9179-48F4-92D9-D7DAE957F6A8}">
      <dgm:prSet phldrT="[Text]" custT="1"/>
      <dgm:spPr/>
      <dgm:t>
        <a:bodyPr/>
        <a:lstStyle/>
        <a:p>
          <a:r>
            <a:rPr lang="en-US" sz="1200" dirty="0"/>
            <a:t>CAV PERF GRID</a:t>
          </a:r>
        </a:p>
      </dgm:t>
    </dgm:pt>
    <dgm:pt modelId="{DD598DC1-39F4-41B5-A6A0-D329B3A445D5}" type="parTrans" cxnId="{516B8C3A-3E26-4985-ACF3-6D1EFD504C47}">
      <dgm:prSet/>
      <dgm:spPr/>
      <dgm:t>
        <a:bodyPr/>
        <a:lstStyle/>
        <a:p>
          <a:endParaRPr lang="en-US"/>
        </a:p>
      </dgm:t>
    </dgm:pt>
    <dgm:pt modelId="{8B191E57-0637-47A1-AEB5-38AB976B4FBF}" type="sibTrans" cxnId="{516B8C3A-3E26-4985-ACF3-6D1EFD504C47}">
      <dgm:prSet/>
      <dgm:spPr/>
      <dgm:t>
        <a:bodyPr/>
        <a:lstStyle/>
        <a:p>
          <a:endParaRPr lang="en-US"/>
        </a:p>
      </dgm:t>
    </dgm:pt>
    <dgm:pt modelId="{B9467533-FE6C-42A7-9512-2F521114E991}">
      <dgm:prSet phldrT="[Text]" custT="1"/>
      <dgm:spPr/>
      <dgm:t>
        <a:bodyPr/>
        <a:lstStyle/>
        <a:p>
          <a:r>
            <a:rPr lang="en-US" sz="1200" dirty="0"/>
            <a:t>KPI DRILLDOWNS</a:t>
          </a:r>
        </a:p>
      </dgm:t>
    </dgm:pt>
    <dgm:pt modelId="{5CA98CAA-CA63-4264-B473-BABA6122F126}" type="parTrans" cxnId="{8C75EB73-8DD0-44B4-864B-B849E519F3BE}">
      <dgm:prSet/>
      <dgm:spPr/>
      <dgm:t>
        <a:bodyPr/>
        <a:lstStyle/>
        <a:p>
          <a:endParaRPr lang="en-US"/>
        </a:p>
      </dgm:t>
    </dgm:pt>
    <dgm:pt modelId="{FFDBA197-A245-4C40-80DE-2D2C8ECDAB7A}" type="sibTrans" cxnId="{8C75EB73-8DD0-44B4-864B-B849E519F3BE}">
      <dgm:prSet/>
      <dgm:spPr/>
      <dgm:t>
        <a:bodyPr/>
        <a:lstStyle/>
        <a:p>
          <a:endParaRPr lang="en-US"/>
        </a:p>
      </dgm:t>
    </dgm:pt>
    <dgm:pt modelId="{5BF9D23C-528B-4F1D-904C-D1C9C818BAC6}">
      <dgm:prSet phldrT="[Text]" custT="1"/>
      <dgm:spPr/>
      <dgm:t>
        <a:bodyPr/>
        <a:lstStyle/>
        <a:p>
          <a:r>
            <a:rPr lang="en-US" sz="1200" dirty="0"/>
            <a:t>DRILLDOWNS</a:t>
          </a:r>
        </a:p>
      </dgm:t>
    </dgm:pt>
    <dgm:pt modelId="{23E0BB3E-2BF4-4900-9C41-67D4EF66F356}" type="parTrans" cxnId="{BEABA0E8-BB8B-4D50-A825-F3F068D68506}">
      <dgm:prSet/>
      <dgm:spPr/>
      <dgm:t>
        <a:bodyPr/>
        <a:lstStyle/>
        <a:p>
          <a:endParaRPr lang="en-US"/>
        </a:p>
      </dgm:t>
    </dgm:pt>
    <dgm:pt modelId="{6A6835FE-34C8-42D9-8F7D-9CF41B7315E3}" type="sibTrans" cxnId="{BEABA0E8-BB8B-4D50-A825-F3F068D68506}">
      <dgm:prSet/>
      <dgm:spPr/>
      <dgm:t>
        <a:bodyPr/>
        <a:lstStyle/>
        <a:p>
          <a:endParaRPr lang="en-US"/>
        </a:p>
      </dgm:t>
    </dgm:pt>
    <dgm:pt modelId="{E02DEB62-C985-4E3D-AAA4-C3D1DE115823}">
      <dgm:prSet phldrT="[Text]" custT="1"/>
      <dgm:spPr/>
      <dgm:t>
        <a:bodyPr/>
        <a:lstStyle/>
        <a:p>
          <a:r>
            <a:rPr lang="en-US" sz="1200" dirty="0"/>
            <a:t>INDEX</a:t>
          </a:r>
        </a:p>
      </dgm:t>
    </dgm:pt>
    <dgm:pt modelId="{27B6B137-0AE2-4886-B51C-703ABD98B66C}" type="parTrans" cxnId="{4F0BFFD3-F4ED-4AE0-B31A-AAD3A92E7111}">
      <dgm:prSet/>
      <dgm:spPr/>
      <dgm:t>
        <a:bodyPr/>
        <a:lstStyle/>
        <a:p>
          <a:endParaRPr lang="en-US"/>
        </a:p>
      </dgm:t>
    </dgm:pt>
    <dgm:pt modelId="{6E585CFA-6A54-4316-9B78-3A855B5EA130}" type="sibTrans" cxnId="{4F0BFFD3-F4ED-4AE0-B31A-AAD3A92E7111}">
      <dgm:prSet/>
      <dgm:spPr/>
      <dgm:t>
        <a:bodyPr/>
        <a:lstStyle/>
        <a:p>
          <a:endParaRPr lang="en-US"/>
        </a:p>
      </dgm:t>
    </dgm:pt>
    <dgm:pt modelId="{D3C28FEA-4C0D-4003-9DDC-0C25AEBE5867}">
      <dgm:prSet phldrT="[Text]" custT="1"/>
      <dgm:spPr/>
      <dgm:t>
        <a:bodyPr/>
        <a:lstStyle/>
        <a:p>
          <a:r>
            <a:rPr lang="en-US" sz="1200" dirty="0"/>
            <a:t>CAVITY PERFORMANCE</a:t>
          </a:r>
        </a:p>
      </dgm:t>
    </dgm:pt>
    <dgm:pt modelId="{DAA44207-983D-4275-A069-5D9DFCD30CA2}" type="parTrans" cxnId="{76351F9E-7061-41F6-A7AE-388BE5C5CF5C}">
      <dgm:prSet/>
      <dgm:spPr/>
      <dgm:t>
        <a:bodyPr/>
        <a:lstStyle/>
        <a:p>
          <a:endParaRPr lang="en-US"/>
        </a:p>
      </dgm:t>
    </dgm:pt>
    <dgm:pt modelId="{85E88753-0D9D-4E66-843C-A04C961C68F8}" type="sibTrans" cxnId="{76351F9E-7061-41F6-A7AE-388BE5C5CF5C}">
      <dgm:prSet/>
      <dgm:spPr/>
      <dgm:t>
        <a:bodyPr/>
        <a:lstStyle/>
        <a:p>
          <a:endParaRPr lang="en-US"/>
        </a:p>
      </dgm:t>
    </dgm:pt>
    <dgm:pt modelId="{A64D4968-E6D8-4641-B2FE-A5AFCE1827CD}">
      <dgm:prSet phldrT="[Text]" custT="1"/>
      <dgm:spPr/>
      <dgm:t>
        <a:bodyPr/>
        <a:lstStyle/>
        <a:p>
          <a:r>
            <a:rPr lang="en-US" sz="1200" dirty="0"/>
            <a:t>CAVITY PERF GRID</a:t>
          </a:r>
        </a:p>
      </dgm:t>
    </dgm:pt>
    <dgm:pt modelId="{E7D6ABC0-0702-4D1E-BF24-4CEE9DEE0EE6}" type="parTrans" cxnId="{A9885C54-A257-44AE-BED0-8DD3ECFF6CCE}">
      <dgm:prSet/>
      <dgm:spPr/>
      <dgm:t>
        <a:bodyPr/>
        <a:lstStyle/>
        <a:p>
          <a:endParaRPr lang="en-US"/>
        </a:p>
      </dgm:t>
    </dgm:pt>
    <dgm:pt modelId="{78F230AB-D59B-40FB-B47F-CE34220AA185}" type="sibTrans" cxnId="{A9885C54-A257-44AE-BED0-8DD3ECFF6CCE}">
      <dgm:prSet/>
      <dgm:spPr/>
      <dgm:t>
        <a:bodyPr/>
        <a:lstStyle/>
        <a:p>
          <a:endParaRPr lang="en-US"/>
        </a:p>
      </dgm:t>
    </dgm:pt>
    <dgm:pt modelId="{CB8C37B4-E59E-4123-A5BC-F949A52AADB6}">
      <dgm:prSet phldrT="[Text]" custT="1"/>
      <dgm:spPr/>
      <dgm:t>
        <a:bodyPr/>
        <a:lstStyle/>
        <a:p>
          <a:r>
            <a:rPr lang="en-US" sz="1200" dirty="0"/>
            <a:t>KPI DRILLDOWNS</a:t>
          </a:r>
        </a:p>
      </dgm:t>
    </dgm:pt>
    <dgm:pt modelId="{4E3DA27F-AA5D-490F-B5D5-0F2389D3B98D}" type="parTrans" cxnId="{9FA4A122-13AC-40F7-8000-66C87BC0C5AA}">
      <dgm:prSet/>
      <dgm:spPr/>
      <dgm:t>
        <a:bodyPr/>
        <a:lstStyle/>
        <a:p>
          <a:endParaRPr lang="en-US"/>
        </a:p>
      </dgm:t>
    </dgm:pt>
    <dgm:pt modelId="{1F8636B3-8F23-4FA6-A179-9F10974769C2}" type="sibTrans" cxnId="{9FA4A122-13AC-40F7-8000-66C87BC0C5AA}">
      <dgm:prSet/>
      <dgm:spPr/>
      <dgm:t>
        <a:bodyPr/>
        <a:lstStyle/>
        <a:p>
          <a:endParaRPr lang="en-US"/>
        </a:p>
      </dgm:t>
    </dgm:pt>
    <dgm:pt modelId="{2DD76245-75D5-45D8-8832-80BB7CE77304}">
      <dgm:prSet phldrT="[Text]" custT="1"/>
      <dgm:spPr/>
      <dgm:t>
        <a:bodyPr/>
        <a:lstStyle/>
        <a:p>
          <a:r>
            <a:rPr lang="en-US" sz="1200"/>
            <a:t>TRAVELERS BY CM</a:t>
          </a:r>
          <a:endParaRPr lang="en-US" sz="1200" dirty="0"/>
        </a:p>
      </dgm:t>
    </dgm:pt>
    <dgm:pt modelId="{6ED3F688-768E-4F07-A76A-24FAB7BEB397}" type="sibTrans" cxnId="{454FC56E-EE43-4525-A302-BA385DB87AD2}">
      <dgm:prSet/>
      <dgm:spPr/>
      <dgm:t>
        <a:bodyPr/>
        <a:lstStyle/>
        <a:p>
          <a:endParaRPr lang="en-US"/>
        </a:p>
      </dgm:t>
    </dgm:pt>
    <dgm:pt modelId="{FB8D0FA6-A850-4564-A249-ADDD874D5334}" type="parTrans" cxnId="{454FC56E-EE43-4525-A302-BA385DB87AD2}">
      <dgm:prSet/>
      <dgm:spPr/>
      <dgm:t>
        <a:bodyPr/>
        <a:lstStyle/>
        <a:p>
          <a:endParaRPr lang="en-US"/>
        </a:p>
      </dgm:t>
    </dgm:pt>
    <dgm:pt modelId="{65031751-ED3C-47A8-9329-64AF99AB2E64}">
      <dgm:prSet phldrT="[Text]" custT="1"/>
      <dgm:spPr/>
      <dgm:t>
        <a:bodyPr/>
        <a:lstStyle/>
        <a:p>
          <a:r>
            <a:rPr lang="en-US" sz="1200" dirty="0"/>
            <a:t>SLAC REPORT</a:t>
          </a:r>
        </a:p>
      </dgm:t>
    </dgm:pt>
    <dgm:pt modelId="{114DCE0E-CC74-494E-8C53-1B6A0AB006AE}" type="sibTrans" cxnId="{2F0033CD-DA7D-427A-AE34-3789BDBB3C01}">
      <dgm:prSet/>
      <dgm:spPr/>
      <dgm:t>
        <a:bodyPr/>
        <a:lstStyle/>
        <a:p>
          <a:endParaRPr lang="en-US"/>
        </a:p>
      </dgm:t>
    </dgm:pt>
    <dgm:pt modelId="{8625B6DA-9531-4F48-A755-1C012635749C}" type="parTrans" cxnId="{2F0033CD-DA7D-427A-AE34-3789BDBB3C01}">
      <dgm:prSet/>
      <dgm:spPr/>
      <dgm:t>
        <a:bodyPr/>
        <a:lstStyle/>
        <a:p>
          <a:endParaRPr lang="en-US"/>
        </a:p>
      </dgm:t>
    </dgm:pt>
    <dgm:pt modelId="{199EDD4B-7483-4A30-ADA1-9BF734C80E0B}" type="pres">
      <dgm:prSet presAssocID="{290FFAF5-BEB7-468C-AD3D-AAC692D7435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F578284-50F7-4510-AA08-ABC1D56A36FD}" type="pres">
      <dgm:prSet presAssocID="{68DE98B6-F648-4B34-AB5F-270FFE8F9C7A}" presName="root" presStyleCnt="0"/>
      <dgm:spPr/>
    </dgm:pt>
    <dgm:pt modelId="{D2B2E11E-7770-4AC3-9A78-9129EC104FEC}" type="pres">
      <dgm:prSet presAssocID="{68DE98B6-F648-4B34-AB5F-270FFE8F9C7A}" presName="rootComposite" presStyleCnt="0"/>
      <dgm:spPr/>
    </dgm:pt>
    <dgm:pt modelId="{5F50F8DF-FA77-468F-9D84-6AEE45873690}" type="pres">
      <dgm:prSet presAssocID="{68DE98B6-F648-4B34-AB5F-270FFE8F9C7A}" presName="rootText" presStyleLbl="node1" presStyleIdx="0" presStyleCnt="3"/>
      <dgm:spPr/>
    </dgm:pt>
    <dgm:pt modelId="{040DEAC3-72E6-4A5A-8885-5E06E7369AD1}" type="pres">
      <dgm:prSet presAssocID="{68DE98B6-F648-4B34-AB5F-270FFE8F9C7A}" presName="rootConnector" presStyleLbl="node1" presStyleIdx="0" presStyleCnt="3"/>
      <dgm:spPr/>
    </dgm:pt>
    <dgm:pt modelId="{1D156C61-C806-4D62-A68E-235564146518}" type="pres">
      <dgm:prSet presAssocID="{68DE98B6-F648-4B34-AB5F-270FFE8F9C7A}" presName="childShape" presStyleCnt="0"/>
      <dgm:spPr/>
    </dgm:pt>
    <dgm:pt modelId="{3E69F368-33D5-482D-A753-C87BF7A0E51A}" type="pres">
      <dgm:prSet presAssocID="{3EFB5086-78FC-49F3-9BF6-21DE6A425FF3}" presName="Name13" presStyleLbl="parChTrans1D2" presStyleIdx="0" presStyleCnt="13"/>
      <dgm:spPr/>
    </dgm:pt>
    <dgm:pt modelId="{64433F86-771E-4DDF-B2D4-7DD8BF74134D}" type="pres">
      <dgm:prSet presAssocID="{13FD5C22-BBBC-4CEF-94A3-79786AEDC8BC}" presName="childText" presStyleLbl="bgAcc1" presStyleIdx="0" presStyleCnt="13" custScaleX="132709" custScaleY="67105">
        <dgm:presLayoutVars>
          <dgm:bulletEnabled val="1"/>
        </dgm:presLayoutVars>
      </dgm:prSet>
      <dgm:spPr/>
    </dgm:pt>
    <dgm:pt modelId="{94EF98B5-AFE6-4528-9151-9CC123876C06}" type="pres">
      <dgm:prSet presAssocID="{A440BE0E-E135-45F4-93DF-815A76729CE8}" presName="Name13" presStyleLbl="parChTrans1D2" presStyleIdx="1" presStyleCnt="13"/>
      <dgm:spPr/>
    </dgm:pt>
    <dgm:pt modelId="{C5FAE269-AB56-4364-A014-8F52EF2E9EF3}" type="pres">
      <dgm:prSet presAssocID="{69C1DEC8-64CE-4578-88A1-E83D8375E197}" presName="childText" presStyleLbl="bgAcc1" presStyleIdx="1" presStyleCnt="13" custScaleX="132709" custScaleY="67105">
        <dgm:presLayoutVars>
          <dgm:bulletEnabled val="1"/>
        </dgm:presLayoutVars>
      </dgm:prSet>
      <dgm:spPr/>
    </dgm:pt>
    <dgm:pt modelId="{4A878C39-B763-41B6-853C-E05058F27A6C}" type="pres">
      <dgm:prSet presAssocID="{BACF1160-5DAC-460B-BE1C-AC3CCBBCB29B}" presName="Name13" presStyleLbl="parChTrans1D2" presStyleIdx="2" presStyleCnt="13"/>
      <dgm:spPr/>
    </dgm:pt>
    <dgm:pt modelId="{1F4A6A51-A13E-4CE4-8513-A7AF6D8A0444}" type="pres">
      <dgm:prSet presAssocID="{7F2EF6D2-2A37-47F5-B69C-6A2F53406D90}" presName="childText" presStyleLbl="bgAcc1" presStyleIdx="2" presStyleCnt="13" custScaleX="132709" custScaleY="67105">
        <dgm:presLayoutVars>
          <dgm:bulletEnabled val="1"/>
        </dgm:presLayoutVars>
      </dgm:prSet>
      <dgm:spPr/>
    </dgm:pt>
    <dgm:pt modelId="{DA3BBC0A-F6E5-4A0D-A640-48EE368F709F}" type="pres">
      <dgm:prSet presAssocID="{DD598DC1-39F4-41B5-A6A0-D329B3A445D5}" presName="Name13" presStyleLbl="parChTrans1D2" presStyleIdx="3" presStyleCnt="13"/>
      <dgm:spPr/>
    </dgm:pt>
    <dgm:pt modelId="{69358314-3513-433A-8227-61BA5CF8DC9D}" type="pres">
      <dgm:prSet presAssocID="{78FCDCAE-9179-48F4-92D9-D7DAE957F6A8}" presName="childText" presStyleLbl="bgAcc1" presStyleIdx="3" presStyleCnt="13" custScaleX="132709" custScaleY="67105">
        <dgm:presLayoutVars>
          <dgm:bulletEnabled val="1"/>
        </dgm:presLayoutVars>
      </dgm:prSet>
      <dgm:spPr/>
    </dgm:pt>
    <dgm:pt modelId="{B7DCEC13-5375-4888-949A-716B48F485F1}" type="pres">
      <dgm:prSet presAssocID="{5CA98CAA-CA63-4264-B473-BABA6122F126}" presName="Name13" presStyleLbl="parChTrans1D2" presStyleIdx="4" presStyleCnt="13"/>
      <dgm:spPr/>
    </dgm:pt>
    <dgm:pt modelId="{98199D74-BC32-4D2B-B6C5-0E96A76FF973}" type="pres">
      <dgm:prSet presAssocID="{B9467533-FE6C-42A7-9512-2F521114E991}" presName="childText" presStyleLbl="bgAcc1" presStyleIdx="4" presStyleCnt="13" custScaleX="132709" custScaleY="67105">
        <dgm:presLayoutVars>
          <dgm:bulletEnabled val="1"/>
        </dgm:presLayoutVars>
      </dgm:prSet>
      <dgm:spPr/>
    </dgm:pt>
    <dgm:pt modelId="{46A32F82-0E5F-44BB-B7FE-68CE1EBE0A79}" type="pres">
      <dgm:prSet presAssocID="{147C82EA-7C95-425C-AF29-E2EACD5733B7}" presName="root" presStyleCnt="0"/>
      <dgm:spPr/>
    </dgm:pt>
    <dgm:pt modelId="{16236A04-F917-4E2F-A4B8-798A1B8F241A}" type="pres">
      <dgm:prSet presAssocID="{147C82EA-7C95-425C-AF29-E2EACD5733B7}" presName="rootComposite" presStyleCnt="0"/>
      <dgm:spPr/>
    </dgm:pt>
    <dgm:pt modelId="{B968122E-0891-4B03-BB59-7709D268711D}" type="pres">
      <dgm:prSet presAssocID="{147C82EA-7C95-425C-AF29-E2EACD5733B7}" presName="rootText" presStyleLbl="node1" presStyleIdx="1" presStyleCnt="3"/>
      <dgm:spPr/>
    </dgm:pt>
    <dgm:pt modelId="{AF041FE2-DBFE-4135-86E1-24E0CDAAFA82}" type="pres">
      <dgm:prSet presAssocID="{147C82EA-7C95-425C-AF29-E2EACD5733B7}" presName="rootConnector" presStyleLbl="node1" presStyleIdx="1" presStyleCnt="3"/>
      <dgm:spPr/>
    </dgm:pt>
    <dgm:pt modelId="{E4F37A7D-C312-4D68-A680-4800AB7FC361}" type="pres">
      <dgm:prSet presAssocID="{147C82EA-7C95-425C-AF29-E2EACD5733B7}" presName="childShape" presStyleCnt="0"/>
      <dgm:spPr/>
    </dgm:pt>
    <dgm:pt modelId="{5EF71447-41A3-4E15-A4BF-BB11B1E09F31}" type="pres">
      <dgm:prSet presAssocID="{E9305FCC-F0F2-487C-A6A1-4FF4468E5D31}" presName="Name13" presStyleLbl="parChTrans1D2" presStyleIdx="5" presStyleCnt="13"/>
      <dgm:spPr/>
    </dgm:pt>
    <dgm:pt modelId="{EB225046-B68B-4DB8-97E3-B03593247C51}" type="pres">
      <dgm:prSet presAssocID="{C863EF96-23A0-45D7-B989-B194AB9E94B3}" presName="childText" presStyleLbl="bgAcc1" presStyleIdx="5" presStyleCnt="13" custScaleX="132709" custScaleY="67105" custLinFactNeighborX="16377" custLinFactNeighborY="5132">
        <dgm:presLayoutVars>
          <dgm:bulletEnabled val="1"/>
        </dgm:presLayoutVars>
      </dgm:prSet>
      <dgm:spPr/>
    </dgm:pt>
    <dgm:pt modelId="{9225703C-296A-45D4-93EF-5B519EF8659B}" type="pres">
      <dgm:prSet presAssocID="{FB8D0FA6-A850-4564-A249-ADDD874D5334}" presName="Name13" presStyleLbl="parChTrans1D2" presStyleIdx="6" presStyleCnt="13"/>
      <dgm:spPr/>
    </dgm:pt>
    <dgm:pt modelId="{7D9F5129-4194-40D0-9F08-A6845BDE6012}" type="pres">
      <dgm:prSet presAssocID="{2DD76245-75D5-45D8-8832-80BB7CE77304}" presName="childText" presStyleLbl="bgAcc1" presStyleIdx="6" presStyleCnt="13" custScaleX="170580" custScaleY="67105">
        <dgm:presLayoutVars>
          <dgm:bulletEnabled val="1"/>
        </dgm:presLayoutVars>
      </dgm:prSet>
      <dgm:spPr/>
    </dgm:pt>
    <dgm:pt modelId="{8D228D08-BDB5-440B-AED3-562DCC16CD5D}" type="pres">
      <dgm:prSet presAssocID="{8625B6DA-9531-4F48-A755-1C012635749C}" presName="Name13" presStyleLbl="parChTrans1D2" presStyleIdx="7" presStyleCnt="13"/>
      <dgm:spPr/>
    </dgm:pt>
    <dgm:pt modelId="{6048B7DD-4858-485D-8CA7-1031993E56A0}" type="pres">
      <dgm:prSet presAssocID="{65031751-ED3C-47A8-9329-64AF99AB2E64}" presName="childText" presStyleLbl="bgAcc1" presStyleIdx="7" presStyleCnt="13" custScaleX="132709" custScaleY="67105">
        <dgm:presLayoutVars>
          <dgm:bulletEnabled val="1"/>
        </dgm:presLayoutVars>
      </dgm:prSet>
      <dgm:spPr/>
    </dgm:pt>
    <dgm:pt modelId="{0D2FF36A-76DC-493D-BA3A-4D9B3CC5AC37}" type="pres">
      <dgm:prSet presAssocID="{23E0BB3E-2BF4-4900-9C41-67D4EF66F356}" presName="Name13" presStyleLbl="parChTrans1D2" presStyleIdx="8" presStyleCnt="13"/>
      <dgm:spPr/>
    </dgm:pt>
    <dgm:pt modelId="{7DC78300-766F-46BD-9BA0-D71EDCAB6069}" type="pres">
      <dgm:prSet presAssocID="{5BF9D23C-528B-4F1D-904C-D1C9C818BAC6}" presName="childText" presStyleLbl="bgAcc1" presStyleIdx="8" presStyleCnt="13" custScaleX="132709" custScaleY="67105">
        <dgm:presLayoutVars>
          <dgm:bulletEnabled val="1"/>
        </dgm:presLayoutVars>
      </dgm:prSet>
      <dgm:spPr/>
    </dgm:pt>
    <dgm:pt modelId="{468FE441-73B2-4363-BD41-D2FCE8709827}" type="pres">
      <dgm:prSet presAssocID="{F30F6A82-53A9-4E77-B99E-76DC535D85CE}" presName="root" presStyleCnt="0"/>
      <dgm:spPr/>
    </dgm:pt>
    <dgm:pt modelId="{F2F416FF-AA9D-4711-BFF2-7F859C49A15F}" type="pres">
      <dgm:prSet presAssocID="{F30F6A82-53A9-4E77-B99E-76DC535D85CE}" presName="rootComposite" presStyleCnt="0"/>
      <dgm:spPr/>
    </dgm:pt>
    <dgm:pt modelId="{390FDE0E-E084-467E-808C-47B17012C445}" type="pres">
      <dgm:prSet presAssocID="{F30F6A82-53A9-4E77-B99E-76DC535D85CE}" presName="rootText" presStyleLbl="node1" presStyleIdx="2" presStyleCnt="3"/>
      <dgm:spPr/>
    </dgm:pt>
    <dgm:pt modelId="{05BCEA9C-8C40-4CF5-A759-5F2A9D3F5F44}" type="pres">
      <dgm:prSet presAssocID="{F30F6A82-53A9-4E77-B99E-76DC535D85CE}" presName="rootConnector" presStyleLbl="node1" presStyleIdx="2" presStyleCnt="3"/>
      <dgm:spPr/>
    </dgm:pt>
    <dgm:pt modelId="{323C6473-41C0-4D45-AF45-3CB1562CCA45}" type="pres">
      <dgm:prSet presAssocID="{F30F6A82-53A9-4E77-B99E-76DC535D85CE}" presName="childShape" presStyleCnt="0"/>
      <dgm:spPr/>
    </dgm:pt>
    <dgm:pt modelId="{3E5D79F5-01E7-4B83-9703-7C1DE8F8B891}" type="pres">
      <dgm:prSet presAssocID="{27B6B137-0AE2-4886-B51C-703ABD98B66C}" presName="Name13" presStyleLbl="parChTrans1D2" presStyleIdx="9" presStyleCnt="13"/>
      <dgm:spPr/>
    </dgm:pt>
    <dgm:pt modelId="{265E3FCA-F13C-4E49-9BE7-9050C2415F95}" type="pres">
      <dgm:prSet presAssocID="{E02DEB62-C985-4E3D-AAA4-C3D1DE115823}" presName="childText" presStyleLbl="bgAcc1" presStyleIdx="9" presStyleCnt="13" custScaleX="132709" custScaleY="67105">
        <dgm:presLayoutVars>
          <dgm:bulletEnabled val="1"/>
        </dgm:presLayoutVars>
      </dgm:prSet>
      <dgm:spPr/>
    </dgm:pt>
    <dgm:pt modelId="{55AE2DE0-1556-415D-BE20-10DAE9A1263D}" type="pres">
      <dgm:prSet presAssocID="{DAA44207-983D-4275-A069-5D9DFCD30CA2}" presName="Name13" presStyleLbl="parChTrans1D2" presStyleIdx="10" presStyleCnt="13"/>
      <dgm:spPr/>
    </dgm:pt>
    <dgm:pt modelId="{36CC093D-DEFB-4DFE-8A1E-AD700B920665}" type="pres">
      <dgm:prSet presAssocID="{D3C28FEA-4C0D-4003-9DDC-0C25AEBE5867}" presName="childText" presStyleLbl="bgAcc1" presStyleIdx="10" presStyleCnt="13" custScaleX="132709" custScaleY="67105">
        <dgm:presLayoutVars>
          <dgm:bulletEnabled val="1"/>
        </dgm:presLayoutVars>
      </dgm:prSet>
      <dgm:spPr/>
    </dgm:pt>
    <dgm:pt modelId="{D5C0E216-CF21-45C5-80F2-627E1BC86A52}" type="pres">
      <dgm:prSet presAssocID="{E7D6ABC0-0702-4D1E-BF24-4CEE9DEE0EE6}" presName="Name13" presStyleLbl="parChTrans1D2" presStyleIdx="11" presStyleCnt="13"/>
      <dgm:spPr/>
    </dgm:pt>
    <dgm:pt modelId="{2419DFE8-C264-4706-B060-A639AA72EF3E}" type="pres">
      <dgm:prSet presAssocID="{A64D4968-E6D8-4641-B2FE-A5AFCE1827CD}" presName="childText" presStyleLbl="bgAcc1" presStyleIdx="11" presStyleCnt="13" custScaleX="132709" custScaleY="67105">
        <dgm:presLayoutVars>
          <dgm:bulletEnabled val="1"/>
        </dgm:presLayoutVars>
      </dgm:prSet>
      <dgm:spPr/>
    </dgm:pt>
    <dgm:pt modelId="{072E63CD-3C3A-4C73-AC02-6F7DEDF1CCDB}" type="pres">
      <dgm:prSet presAssocID="{4E3DA27F-AA5D-490F-B5D5-0F2389D3B98D}" presName="Name13" presStyleLbl="parChTrans1D2" presStyleIdx="12" presStyleCnt="13"/>
      <dgm:spPr/>
    </dgm:pt>
    <dgm:pt modelId="{DFA48B64-AA77-4289-A968-A5191679C001}" type="pres">
      <dgm:prSet presAssocID="{CB8C37B4-E59E-4123-A5BC-F949A52AADB6}" presName="childText" presStyleLbl="bgAcc1" presStyleIdx="12" presStyleCnt="13" custScaleX="132709" custScaleY="67105">
        <dgm:presLayoutVars>
          <dgm:bulletEnabled val="1"/>
        </dgm:presLayoutVars>
      </dgm:prSet>
      <dgm:spPr/>
    </dgm:pt>
  </dgm:ptLst>
  <dgm:cxnLst>
    <dgm:cxn modelId="{175BFA06-575C-464D-8FAB-361DEF032F6A}" type="presOf" srcId="{5BF9D23C-528B-4F1D-904C-D1C9C818BAC6}" destId="{7DC78300-766F-46BD-9BA0-D71EDCAB6069}" srcOrd="0" destOrd="0" presId="urn:microsoft.com/office/officeart/2005/8/layout/hierarchy3"/>
    <dgm:cxn modelId="{019B9E07-F892-492E-82E6-60D4C130747C}" type="presOf" srcId="{13FD5C22-BBBC-4CEF-94A3-79786AEDC8BC}" destId="{64433F86-771E-4DDF-B2D4-7DD8BF74134D}" srcOrd="0" destOrd="0" presId="urn:microsoft.com/office/officeart/2005/8/layout/hierarchy3"/>
    <dgm:cxn modelId="{CE6FB421-4B5A-48D5-98B9-A93CE6144899}" type="presOf" srcId="{F30F6A82-53A9-4E77-B99E-76DC535D85CE}" destId="{390FDE0E-E084-467E-808C-47B17012C445}" srcOrd="0" destOrd="0" presId="urn:microsoft.com/office/officeart/2005/8/layout/hierarchy3"/>
    <dgm:cxn modelId="{9FA4A122-13AC-40F7-8000-66C87BC0C5AA}" srcId="{F30F6A82-53A9-4E77-B99E-76DC535D85CE}" destId="{CB8C37B4-E59E-4123-A5BC-F949A52AADB6}" srcOrd="3" destOrd="0" parTransId="{4E3DA27F-AA5D-490F-B5D5-0F2389D3B98D}" sibTransId="{1F8636B3-8F23-4FA6-A179-9F10974769C2}"/>
    <dgm:cxn modelId="{DA455B23-493B-4401-B4A6-A1160AB24020}" type="presOf" srcId="{23E0BB3E-2BF4-4900-9C41-67D4EF66F356}" destId="{0D2FF36A-76DC-493D-BA3A-4D9B3CC5AC37}" srcOrd="0" destOrd="0" presId="urn:microsoft.com/office/officeart/2005/8/layout/hierarchy3"/>
    <dgm:cxn modelId="{CAAD6E24-94E3-48CD-8E9A-FE1AEF87A9BE}" type="presOf" srcId="{3EFB5086-78FC-49F3-9BF6-21DE6A425FF3}" destId="{3E69F368-33D5-482D-A753-C87BF7A0E51A}" srcOrd="0" destOrd="0" presId="urn:microsoft.com/office/officeart/2005/8/layout/hierarchy3"/>
    <dgm:cxn modelId="{9D255225-8EDF-414B-B1B4-917E7E6B6BD7}" type="presOf" srcId="{FB8D0FA6-A850-4564-A249-ADDD874D5334}" destId="{9225703C-296A-45D4-93EF-5B519EF8659B}" srcOrd="0" destOrd="0" presId="urn:microsoft.com/office/officeart/2005/8/layout/hierarchy3"/>
    <dgm:cxn modelId="{DFA4F628-17FA-4E87-B988-32EAB4F92640}" type="presOf" srcId="{27B6B137-0AE2-4886-B51C-703ABD98B66C}" destId="{3E5D79F5-01E7-4B83-9703-7C1DE8F8B891}" srcOrd="0" destOrd="0" presId="urn:microsoft.com/office/officeart/2005/8/layout/hierarchy3"/>
    <dgm:cxn modelId="{40EFFB36-F934-4F54-A71B-6D255FAA1585}" type="presOf" srcId="{B9467533-FE6C-42A7-9512-2F521114E991}" destId="{98199D74-BC32-4D2B-B6C5-0E96A76FF973}" srcOrd="0" destOrd="0" presId="urn:microsoft.com/office/officeart/2005/8/layout/hierarchy3"/>
    <dgm:cxn modelId="{935E7739-481D-4BB3-A218-8F044354E73C}" type="presOf" srcId="{A440BE0E-E135-45F4-93DF-815A76729CE8}" destId="{94EF98B5-AFE6-4528-9151-9CC123876C06}" srcOrd="0" destOrd="0" presId="urn:microsoft.com/office/officeart/2005/8/layout/hierarchy3"/>
    <dgm:cxn modelId="{516B8C3A-3E26-4985-ACF3-6D1EFD504C47}" srcId="{68DE98B6-F648-4B34-AB5F-270FFE8F9C7A}" destId="{78FCDCAE-9179-48F4-92D9-D7DAE957F6A8}" srcOrd="3" destOrd="0" parTransId="{DD598DC1-39F4-41B5-A6A0-D329B3A445D5}" sibTransId="{8B191E57-0637-47A1-AEB5-38AB976B4FBF}"/>
    <dgm:cxn modelId="{C224333B-822B-40E4-A701-87A3591BA503}" type="presOf" srcId="{C863EF96-23A0-45D7-B989-B194AB9E94B3}" destId="{EB225046-B68B-4DB8-97E3-B03593247C51}" srcOrd="0" destOrd="0" presId="urn:microsoft.com/office/officeart/2005/8/layout/hierarchy3"/>
    <dgm:cxn modelId="{B49F366D-4B48-4204-B5F2-73B67A54E550}" type="presOf" srcId="{2DD76245-75D5-45D8-8832-80BB7CE77304}" destId="{7D9F5129-4194-40D0-9F08-A6845BDE6012}" srcOrd="0" destOrd="0" presId="urn:microsoft.com/office/officeart/2005/8/layout/hierarchy3"/>
    <dgm:cxn modelId="{0BBD9C4E-BCB3-464E-A532-A1969839C725}" type="presOf" srcId="{DD598DC1-39F4-41B5-A6A0-D329B3A445D5}" destId="{DA3BBC0A-F6E5-4A0D-A640-48EE368F709F}" srcOrd="0" destOrd="0" presId="urn:microsoft.com/office/officeart/2005/8/layout/hierarchy3"/>
    <dgm:cxn modelId="{454FC56E-EE43-4525-A302-BA385DB87AD2}" srcId="{147C82EA-7C95-425C-AF29-E2EACD5733B7}" destId="{2DD76245-75D5-45D8-8832-80BB7CE77304}" srcOrd="1" destOrd="0" parTransId="{FB8D0FA6-A850-4564-A249-ADDD874D5334}" sibTransId="{6ED3F688-768E-4F07-A76A-24FAB7BEB397}"/>
    <dgm:cxn modelId="{2128CE6E-37FB-4445-8587-2BFAF6E43E3F}" type="presOf" srcId="{7F2EF6D2-2A37-47F5-B69C-6A2F53406D90}" destId="{1F4A6A51-A13E-4CE4-8513-A7AF6D8A0444}" srcOrd="0" destOrd="0" presId="urn:microsoft.com/office/officeart/2005/8/layout/hierarchy3"/>
    <dgm:cxn modelId="{EED3AB70-4BFB-4EA4-87B4-4D65E91AA4F0}" type="presOf" srcId="{A64D4968-E6D8-4641-B2FE-A5AFCE1827CD}" destId="{2419DFE8-C264-4706-B060-A639AA72EF3E}" srcOrd="0" destOrd="0" presId="urn:microsoft.com/office/officeart/2005/8/layout/hierarchy3"/>
    <dgm:cxn modelId="{8C75EB73-8DD0-44B4-864B-B849E519F3BE}" srcId="{68DE98B6-F648-4B34-AB5F-270FFE8F9C7A}" destId="{B9467533-FE6C-42A7-9512-2F521114E991}" srcOrd="4" destOrd="0" parTransId="{5CA98CAA-CA63-4264-B473-BABA6122F126}" sibTransId="{FFDBA197-A245-4C40-80DE-2D2C8ECDAB7A}"/>
    <dgm:cxn modelId="{A9885C54-A257-44AE-BED0-8DD3ECFF6CCE}" srcId="{F30F6A82-53A9-4E77-B99E-76DC535D85CE}" destId="{A64D4968-E6D8-4641-B2FE-A5AFCE1827CD}" srcOrd="2" destOrd="0" parTransId="{E7D6ABC0-0702-4D1E-BF24-4CEE9DEE0EE6}" sibTransId="{78F230AB-D59B-40FB-B47F-CE34220AA185}"/>
    <dgm:cxn modelId="{59277A56-BDEE-4086-B92E-A831B41087D0}" srcId="{68DE98B6-F648-4B34-AB5F-270FFE8F9C7A}" destId="{13FD5C22-BBBC-4CEF-94A3-79786AEDC8BC}" srcOrd="0" destOrd="0" parTransId="{3EFB5086-78FC-49F3-9BF6-21DE6A425FF3}" sibTransId="{75F80C63-BF86-47B7-8EBC-BFACA13AB458}"/>
    <dgm:cxn modelId="{B8F12484-C501-4AF1-94D2-800D0D68C477}" srcId="{290FFAF5-BEB7-468C-AD3D-AAC692D74356}" destId="{F30F6A82-53A9-4E77-B99E-76DC535D85CE}" srcOrd="2" destOrd="0" parTransId="{37A7E74D-B314-4F3C-80A9-93B882539840}" sibTransId="{A3529776-E538-48F4-856D-66D485F95EF2}"/>
    <dgm:cxn modelId="{CD26628C-9C7C-4316-AA4F-E33C21B939F6}" type="presOf" srcId="{69C1DEC8-64CE-4578-88A1-E83D8375E197}" destId="{C5FAE269-AB56-4364-A014-8F52EF2E9EF3}" srcOrd="0" destOrd="0" presId="urn:microsoft.com/office/officeart/2005/8/layout/hierarchy3"/>
    <dgm:cxn modelId="{12E04F99-46E0-42A0-BE29-15684951342C}" srcId="{68DE98B6-F648-4B34-AB5F-270FFE8F9C7A}" destId="{69C1DEC8-64CE-4578-88A1-E83D8375E197}" srcOrd="1" destOrd="0" parTransId="{A440BE0E-E135-45F4-93DF-815A76729CE8}" sibTransId="{9A41342A-B96B-4FE8-8C13-71CE6CC7B36B}"/>
    <dgm:cxn modelId="{76351F9E-7061-41F6-A7AE-388BE5C5CF5C}" srcId="{F30F6A82-53A9-4E77-B99E-76DC535D85CE}" destId="{D3C28FEA-4C0D-4003-9DDC-0C25AEBE5867}" srcOrd="1" destOrd="0" parTransId="{DAA44207-983D-4275-A069-5D9DFCD30CA2}" sibTransId="{85E88753-0D9D-4E66-843C-A04C961C68F8}"/>
    <dgm:cxn modelId="{5D81AF9F-16E7-43AB-82BE-971C868C7BF9}" type="presOf" srcId="{5CA98CAA-CA63-4264-B473-BABA6122F126}" destId="{B7DCEC13-5375-4888-949A-716B48F485F1}" srcOrd="0" destOrd="0" presId="urn:microsoft.com/office/officeart/2005/8/layout/hierarchy3"/>
    <dgm:cxn modelId="{FFE759A6-C9B7-44A5-B3E5-950E416966FC}" type="presOf" srcId="{147C82EA-7C95-425C-AF29-E2EACD5733B7}" destId="{AF041FE2-DBFE-4135-86E1-24E0CDAAFA82}" srcOrd="1" destOrd="0" presId="urn:microsoft.com/office/officeart/2005/8/layout/hierarchy3"/>
    <dgm:cxn modelId="{791D11A7-D3D2-47B6-B6BB-14B22EB45A09}" srcId="{290FFAF5-BEB7-468C-AD3D-AAC692D74356}" destId="{68DE98B6-F648-4B34-AB5F-270FFE8F9C7A}" srcOrd="0" destOrd="0" parTransId="{AF2DA094-610E-4961-8633-B3259D070588}" sibTransId="{9AD529EB-5C75-4131-885C-FF8B0432FA37}"/>
    <dgm:cxn modelId="{278D1DA8-4EB5-4C6C-8D79-54A2305081B2}" srcId="{290FFAF5-BEB7-468C-AD3D-AAC692D74356}" destId="{147C82EA-7C95-425C-AF29-E2EACD5733B7}" srcOrd="1" destOrd="0" parTransId="{F723828B-FE87-4EDB-93A5-5548BD46191B}" sibTransId="{33F42E30-3935-4FB2-84A4-B814DF84D6CE}"/>
    <dgm:cxn modelId="{325781A8-0035-4FF1-8C00-AE883F3D5787}" type="presOf" srcId="{DAA44207-983D-4275-A069-5D9DFCD30CA2}" destId="{55AE2DE0-1556-415D-BE20-10DAE9A1263D}" srcOrd="0" destOrd="0" presId="urn:microsoft.com/office/officeart/2005/8/layout/hierarchy3"/>
    <dgm:cxn modelId="{586562B0-CF48-4691-BCF1-807DCBA1D2E6}" srcId="{68DE98B6-F648-4B34-AB5F-270FFE8F9C7A}" destId="{7F2EF6D2-2A37-47F5-B69C-6A2F53406D90}" srcOrd="2" destOrd="0" parTransId="{BACF1160-5DAC-460B-BE1C-AC3CCBBCB29B}" sibTransId="{49841BDE-D8FF-4B80-BF6A-9F77DC115471}"/>
    <dgm:cxn modelId="{8A74A8B1-FC11-4567-A611-07CF24B4D245}" type="presOf" srcId="{78FCDCAE-9179-48F4-92D9-D7DAE957F6A8}" destId="{69358314-3513-433A-8227-61BA5CF8DC9D}" srcOrd="0" destOrd="0" presId="urn:microsoft.com/office/officeart/2005/8/layout/hierarchy3"/>
    <dgm:cxn modelId="{6B83BDC0-797B-4638-BC2D-9B7B545A7927}" type="presOf" srcId="{E7D6ABC0-0702-4D1E-BF24-4CEE9DEE0EE6}" destId="{D5C0E216-CF21-45C5-80F2-627E1BC86A52}" srcOrd="0" destOrd="0" presId="urn:microsoft.com/office/officeart/2005/8/layout/hierarchy3"/>
    <dgm:cxn modelId="{70BB5CC2-2EBA-4A0A-9670-081D4DF9602A}" type="presOf" srcId="{290FFAF5-BEB7-468C-AD3D-AAC692D74356}" destId="{199EDD4B-7483-4A30-ADA1-9BF734C80E0B}" srcOrd="0" destOrd="0" presId="urn:microsoft.com/office/officeart/2005/8/layout/hierarchy3"/>
    <dgm:cxn modelId="{69C54FC6-7FC2-45FC-B5DE-3C5AAA075AAC}" srcId="{147C82EA-7C95-425C-AF29-E2EACD5733B7}" destId="{C863EF96-23A0-45D7-B989-B194AB9E94B3}" srcOrd="0" destOrd="0" parTransId="{E9305FCC-F0F2-487C-A6A1-4FF4468E5D31}" sibTransId="{BCB9D0E6-B368-4193-B15F-2010D056EF38}"/>
    <dgm:cxn modelId="{7E7AE5C7-5C92-4249-9F20-B814B1FF499C}" type="presOf" srcId="{D3C28FEA-4C0D-4003-9DDC-0C25AEBE5867}" destId="{36CC093D-DEFB-4DFE-8A1E-AD700B920665}" srcOrd="0" destOrd="0" presId="urn:microsoft.com/office/officeart/2005/8/layout/hierarchy3"/>
    <dgm:cxn modelId="{B742DBC8-DC36-474C-AFA0-BCE357D1A0DF}" type="presOf" srcId="{8625B6DA-9531-4F48-A755-1C012635749C}" destId="{8D228D08-BDB5-440B-AED3-562DCC16CD5D}" srcOrd="0" destOrd="0" presId="urn:microsoft.com/office/officeart/2005/8/layout/hierarchy3"/>
    <dgm:cxn modelId="{2F0033CD-DA7D-427A-AE34-3789BDBB3C01}" srcId="{147C82EA-7C95-425C-AF29-E2EACD5733B7}" destId="{65031751-ED3C-47A8-9329-64AF99AB2E64}" srcOrd="2" destOrd="0" parTransId="{8625B6DA-9531-4F48-A755-1C012635749C}" sibTransId="{114DCE0E-CC74-494E-8C53-1B6A0AB006AE}"/>
    <dgm:cxn modelId="{4F0BFFD3-F4ED-4AE0-B31A-AAD3A92E7111}" srcId="{F30F6A82-53A9-4E77-B99E-76DC535D85CE}" destId="{E02DEB62-C985-4E3D-AAA4-C3D1DE115823}" srcOrd="0" destOrd="0" parTransId="{27B6B137-0AE2-4886-B51C-703ABD98B66C}" sibTransId="{6E585CFA-6A54-4316-9B78-3A855B5EA130}"/>
    <dgm:cxn modelId="{163ABED4-6F51-4DBF-82F7-2BE81DC7D6DF}" type="presOf" srcId="{CB8C37B4-E59E-4123-A5BC-F949A52AADB6}" destId="{DFA48B64-AA77-4289-A968-A5191679C001}" srcOrd="0" destOrd="0" presId="urn:microsoft.com/office/officeart/2005/8/layout/hierarchy3"/>
    <dgm:cxn modelId="{43F63ED7-4311-4CE6-B24D-FA64D75D7485}" type="presOf" srcId="{E02DEB62-C985-4E3D-AAA4-C3D1DE115823}" destId="{265E3FCA-F13C-4E49-9BE7-9050C2415F95}" srcOrd="0" destOrd="0" presId="urn:microsoft.com/office/officeart/2005/8/layout/hierarchy3"/>
    <dgm:cxn modelId="{DE6AECDA-24AF-4D67-97E9-6CEED92C5204}" type="presOf" srcId="{F30F6A82-53A9-4E77-B99E-76DC535D85CE}" destId="{05BCEA9C-8C40-4CF5-A759-5F2A9D3F5F44}" srcOrd="1" destOrd="0" presId="urn:microsoft.com/office/officeart/2005/8/layout/hierarchy3"/>
    <dgm:cxn modelId="{BEABA0E8-BB8B-4D50-A825-F3F068D68506}" srcId="{147C82EA-7C95-425C-AF29-E2EACD5733B7}" destId="{5BF9D23C-528B-4F1D-904C-D1C9C818BAC6}" srcOrd="3" destOrd="0" parTransId="{23E0BB3E-2BF4-4900-9C41-67D4EF66F356}" sibTransId="{6A6835FE-34C8-42D9-8F7D-9CF41B7315E3}"/>
    <dgm:cxn modelId="{CF110FEF-F5C5-468E-9423-CC7AF4CCF126}" type="presOf" srcId="{147C82EA-7C95-425C-AF29-E2EACD5733B7}" destId="{B968122E-0891-4B03-BB59-7709D268711D}" srcOrd="0" destOrd="0" presId="urn:microsoft.com/office/officeart/2005/8/layout/hierarchy3"/>
    <dgm:cxn modelId="{E45AADF0-E292-44D7-A059-C6F30D00F724}" type="presOf" srcId="{4E3DA27F-AA5D-490F-B5D5-0F2389D3B98D}" destId="{072E63CD-3C3A-4C73-AC02-6F7DEDF1CCDB}" srcOrd="0" destOrd="0" presId="urn:microsoft.com/office/officeart/2005/8/layout/hierarchy3"/>
    <dgm:cxn modelId="{E266A0F3-CA4E-4C7B-A9B5-0BFEFC3F7561}" type="presOf" srcId="{E9305FCC-F0F2-487C-A6A1-4FF4468E5D31}" destId="{5EF71447-41A3-4E15-A4BF-BB11B1E09F31}" srcOrd="0" destOrd="0" presId="urn:microsoft.com/office/officeart/2005/8/layout/hierarchy3"/>
    <dgm:cxn modelId="{133D24F6-2938-4083-956F-BC033F434683}" type="presOf" srcId="{68DE98B6-F648-4B34-AB5F-270FFE8F9C7A}" destId="{5F50F8DF-FA77-468F-9D84-6AEE45873690}" srcOrd="0" destOrd="0" presId="urn:microsoft.com/office/officeart/2005/8/layout/hierarchy3"/>
    <dgm:cxn modelId="{FC2742F6-AACB-4CD0-B907-0DCFB67C5659}" type="presOf" srcId="{68DE98B6-F648-4B34-AB5F-270FFE8F9C7A}" destId="{040DEAC3-72E6-4A5A-8885-5E06E7369AD1}" srcOrd="1" destOrd="0" presId="urn:microsoft.com/office/officeart/2005/8/layout/hierarchy3"/>
    <dgm:cxn modelId="{814D9DF6-A251-4DF1-B0A8-5C5295FCAD85}" type="presOf" srcId="{65031751-ED3C-47A8-9329-64AF99AB2E64}" destId="{6048B7DD-4858-485D-8CA7-1031993E56A0}" srcOrd="0" destOrd="0" presId="urn:microsoft.com/office/officeart/2005/8/layout/hierarchy3"/>
    <dgm:cxn modelId="{5D46D0F7-DF6E-4F90-9A9F-FB284A9DEED6}" type="presOf" srcId="{BACF1160-5DAC-460B-BE1C-AC3CCBBCB29B}" destId="{4A878C39-B763-41B6-853C-E05058F27A6C}" srcOrd="0" destOrd="0" presId="urn:microsoft.com/office/officeart/2005/8/layout/hierarchy3"/>
    <dgm:cxn modelId="{3D0588C3-3425-4B1D-A7E2-93095FD9B043}" type="presParOf" srcId="{199EDD4B-7483-4A30-ADA1-9BF734C80E0B}" destId="{BF578284-50F7-4510-AA08-ABC1D56A36FD}" srcOrd="0" destOrd="0" presId="urn:microsoft.com/office/officeart/2005/8/layout/hierarchy3"/>
    <dgm:cxn modelId="{48DF3EA1-817E-49A6-9428-1336CF4EE931}" type="presParOf" srcId="{BF578284-50F7-4510-AA08-ABC1D56A36FD}" destId="{D2B2E11E-7770-4AC3-9A78-9129EC104FEC}" srcOrd="0" destOrd="0" presId="urn:microsoft.com/office/officeart/2005/8/layout/hierarchy3"/>
    <dgm:cxn modelId="{385693B9-B469-4CC6-BBCE-653B2677F6E4}" type="presParOf" srcId="{D2B2E11E-7770-4AC3-9A78-9129EC104FEC}" destId="{5F50F8DF-FA77-468F-9D84-6AEE45873690}" srcOrd="0" destOrd="0" presId="urn:microsoft.com/office/officeart/2005/8/layout/hierarchy3"/>
    <dgm:cxn modelId="{AB2959EB-4F52-4BBF-A506-37A61F205DB8}" type="presParOf" srcId="{D2B2E11E-7770-4AC3-9A78-9129EC104FEC}" destId="{040DEAC3-72E6-4A5A-8885-5E06E7369AD1}" srcOrd="1" destOrd="0" presId="urn:microsoft.com/office/officeart/2005/8/layout/hierarchy3"/>
    <dgm:cxn modelId="{57266E23-5C1E-457F-ABD8-DAC46DB4646C}" type="presParOf" srcId="{BF578284-50F7-4510-AA08-ABC1D56A36FD}" destId="{1D156C61-C806-4D62-A68E-235564146518}" srcOrd="1" destOrd="0" presId="urn:microsoft.com/office/officeart/2005/8/layout/hierarchy3"/>
    <dgm:cxn modelId="{708FCE42-5F35-45E7-9EA7-5832BBC1267E}" type="presParOf" srcId="{1D156C61-C806-4D62-A68E-235564146518}" destId="{3E69F368-33D5-482D-A753-C87BF7A0E51A}" srcOrd="0" destOrd="0" presId="urn:microsoft.com/office/officeart/2005/8/layout/hierarchy3"/>
    <dgm:cxn modelId="{728E03E2-91C9-4FEC-9D09-145080B0BFD1}" type="presParOf" srcId="{1D156C61-C806-4D62-A68E-235564146518}" destId="{64433F86-771E-4DDF-B2D4-7DD8BF74134D}" srcOrd="1" destOrd="0" presId="urn:microsoft.com/office/officeart/2005/8/layout/hierarchy3"/>
    <dgm:cxn modelId="{F08B7BD9-2229-4874-884B-F30406B97C3C}" type="presParOf" srcId="{1D156C61-C806-4D62-A68E-235564146518}" destId="{94EF98B5-AFE6-4528-9151-9CC123876C06}" srcOrd="2" destOrd="0" presId="urn:microsoft.com/office/officeart/2005/8/layout/hierarchy3"/>
    <dgm:cxn modelId="{9E47DD5B-EC16-4177-B0E1-3BC9159A268E}" type="presParOf" srcId="{1D156C61-C806-4D62-A68E-235564146518}" destId="{C5FAE269-AB56-4364-A014-8F52EF2E9EF3}" srcOrd="3" destOrd="0" presId="urn:microsoft.com/office/officeart/2005/8/layout/hierarchy3"/>
    <dgm:cxn modelId="{3A2E5365-BF31-4D02-8F5B-39C8A19D460B}" type="presParOf" srcId="{1D156C61-C806-4D62-A68E-235564146518}" destId="{4A878C39-B763-41B6-853C-E05058F27A6C}" srcOrd="4" destOrd="0" presId="urn:microsoft.com/office/officeart/2005/8/layout/hierarchy3"/>
    <dgm:cxn modelId="{B0E58AE8-9583-4C0F-96DE-302BCE2AD0E0}" type="presParOf" srcId="{1D156C61-C806-4D62-A68E-235564146518}" destId="{1F4A6A51-A13E-4CE4-8513-A7AF6D8A0444}" srcOrd="5" destOrd="0" presId="urn:microsoft.com/office/officeart/2005/8/layout/hierarchy3"/>
    <dgm:cxn modelId="{5F8F4E30-A4D7-4C87-9DAA-D3F457DAD7A9}" type="presParOf" srcId="{1D156C61-C806-4D62-A68E-235564146518}" destId="{DA3BBC0A-F6E5-4A0D-A640-48EE368F709F}" srcOrd="6" destOrd="0" presId="urn:microsoft.com/office/officeart/2005/8/layout/hierarchy3"/>
    <dgm:cxn modelId="{88984D87-88DB-4EB0-806C-396C77C4272F}" type="presParOf" srcId="{1D156C61-C806-4D62-A68E-235564146518}" destId="{69358314-3513-433A-8227-61BA5CF8DC9D}" srcOrd="7" destOrd="0" presId="urn:microsoft.com/office/officeart/2005/8/layout/hierarchy3"/>
    <dgm:cxn modelId="{53A0621E-FFD8-4B5B-B9B2-1A31A62DC45D}" type="presParOf" srcId="{1D156C61-C806-4D62-A68E-235564146518}" destId="{B7DCEC13-5375-4888-949A-716B48F485F1}" srcOrd="8" destOrd="0" presId="urn:microsoft.com/office/officeart/2005/8/layout/hierarchy3"/>
    <dgm:cxn modelId="{D5B0B204-44BE-4F2B-BFA9-D8A5D047C562}" type="presParOf" srcId="{1D156C61-C806-4D62-A68E-235564146518}" destId="{98199D74-BC32-4D2B-B6C5-0E96A76FF973}" srcOrd="9" destOrd="0" presId="urn:microsoft.com/office/officeart/2005/8/layout/hierarchy3"/>
    <dgm:cxn modelId="{7DF2C75C-20AC-4416-BF6B-E37492081DE9}" type="presParOf" srcId="{199EDD4B-7483-4A30-ADA1-9BF734C80E0B}" destId="{46A32F82-0E5F-44BB-B7FE-68CE1EBE0A79}" srcOrd="1" destOrd="0" presId="urn:microsoft.com/office/officeart/2005/8/layout/hierarchy3"/>
    <dgm:cxn modelId="{4C31C10A-6FB8-4508-BBBE-F8C83E881490}" type="presParOf" srcId="{46A32F82-0E5F-44BB-B7FE-68CE1EBE0A79}" destId="{16236A04-F917-4E2F-A4B8-798A1B8F241A}" srcOrd="0" destOrd="0" presId="urn:microsoft.com/office/officeart/2005/8/layout/hierarchy3"/>
    <dgm:cxn modelId="{C172D1C6-4013-4EA6-A7B9-D0DDD083D13C}" type="presParOf" srcId="{16236A04-F917-4E2F-A4B8-798A1B8F241A}" destId="{B968122E-0891-4B03-BB59-7709D268711D}" srcOrd="0" destOrd="0" presId="urn:microsoft.com/office/officeart/2005/8/layout/hierarchy3"/>
    <dgm:cxn modelId="{C54A1D5F-89C0-447B-ABCA-DD3B191F83A3}" type="presParOf" srcId="{16236A04-F917-4E2F-A4B8-798A1B8F241A}" destId="{AF041FE2-DBFE-4135-86E1-24E0CDAAFA82}" srcOrd="1" destOrd="0" presId="urn:microsoft.com/office/officeart/2005/8/layout/hierarchy3"/>
    <dgm:cxn modelId="{28B7735F-2239-49E5-8153-2A72456AE0DB}" type="presParOf" srcId="{46A32F82-0E5F-44BB-B7FE-68CE1EBE0A79}" destId="{E4F37A7D-C312-4D68-A680-4800AB7FC361}" srcOrd="1" destOrd="0" presId="urn:microsoft.com/office/officeart/2005/8/layout/hierarchy3"/>
    <dgm:cxn modelId="{218B8603-7D05-48F0-81CD-94CDD0588486}" type="presParOf" srcId="{E4F37A7D-C312-4D68-A680-4800AB7FC361}" destId="{5EF71447-41A3-4E15-A4BF-BB11B1E09F31}" srcOrd="0" destOrd="0" presId="urn:microsoft.com/office/officeart/2005/8/layout/hierarchy3"/>
    <dgm:cxn modelId="{AF68FEB8-ED5B-4A3A-BCF3-05AFE6161275}" type="presParOf" srcId="{E4F37A7D-C312-4D68-A680-4800AB7FC361}" destId="{EB225046-B68B-4DB8-97E3-B03593247C51}" srcOrd="1" destOrd="0" presId="urn:microsoft.com/office/officeart/2005/8/layout/hierarchy3"/>
    <dgm:cxn modelId="{6A2C4FE3-1669-4C63-8251-2B85D0D7D42A}" type="presParOf" srcId="{E4F37A7D-C312-4D68-A680-4800AB7FC361}" destId="{9225703C-296A-45D4-93EF-5B519EF8659B}" srcOrd="2" destOrd="0" presId="urn:microsoft.com/office/officeart/2005/8/layout/hierarchy3"/>
    <dgm:cxn modelId="{30731E87-8EFE-43B4-9C6C-4EA4867FA34E}" type="presParOf" srcId="{E4F37A7D-C312-4D68-A680-4800AB7FC361}" destId="{7D9F5129-4194-40D0-9F08-A6845BDE6012}" srcOrd="3" destOrd="0" presId="urn:microsoft.com/office/officeart/2005/8/layout/hierarchy3"/>
    <dgm:cxn modelId="{8316E08F-A24F-4B2C-9113-C7B96DCB4440}" type="presParOf" srcId="{E4F37A7D-C312-4D68-A680-4800AB7FC361}" destId="{8D228D08-BDB5-440B-AED3-562DCC16CD5D}" srcOrd="4" destOrd="0" presId="urn:microsoft.com/office/officeart/2005/8/layout/hierarchy3"/>
    <dgm:cxn modelId="{9155C0F3-0303-45E3-8FA6-AF1B7258CA6A}" type="presParOf" srcId="{E4F37A7D-C312-4D68-A680-4800AB7FC361}" destId="{6048B7DD-4858-485D-8CA7-1031993E56A0}" srcOrd="5" destOrd="0" presId="urn:microsoft.com/office/officeart/2005/8/layout/hierarchy3"/>
    <dgm:cxn modelId="{B4743BD7-90FE-40A4-9D1B-85BAFCBEA7B1}" type="presParOf" srcId="{E4F37A7D-C312-4D68-A680-4800AB7FC361}" destId="{0D2FF36A-76DC-493D-BA3A-4D9B3CC5AC37}" srcOrd="6" destOrd="0" presId="urn:microsoft.com/office/officeart/2005/8/layout/hierarchy3"/>
    <dgm:cxn modelId="{8A81E34B-3D3F-4DF3-98E8-F15127949121}" type="presParOf" srcId="{E4F37A7D-C312-4D68-A680-4800AB7FC361}" destId="{7DC78300-766F-46BD-9BA0-D71EDCAB6069}" srcOrd="7" destOrd="0" presId="urn:microsoft.com/office/officeart/2005/8/layout/hierarchy3"/>
    <dgm:cxn modelId="{1F3EAF00-2026-4E4D-AE1D-EAC2A6D055DD}" type="presParOf" srcId="{199EDD4B-7483-4A30-ADA1-9BF734C80E0B}" destId="{468FE441-73B2-4363-BD41-D2FCE8709827}" srcOrd="2" destOrd="0" presId="urn:microsoft.com/office/officeart/2005/8/layout/hierarchy3"/>
    <dgm:cxn modelId="{507BDE5E-5470-41B8-AE0E-87FDE10E0E86}" type="presParOf" srcId="{468FE441-73B2-4363-BD41-D2FCE8709827}" destId="{F2F416FF-AA9D-4711-BFF2-7F859C49A15F}" srcOrd="0" destOrd="0" presId="urn:microsoft.com/office/officeart/2005/8/layout/hierarchy3"/>
    <dgm:cxn modelId="{FE82BBA8-799B-4C6F-9E26-4F274EA3318C}" type="presParOf" srcId="{F2F416FF-AA9D-4711-BFF2-7F859C49A15F}" destId="{390FDE0E-E084-467E-808C-47B17012C445}" srcOrd="0" destOrd="0" presId="urn:microsoft.com/office/officeart/2005/8/layout/hierarchy3"/>
    <dgm:cxn modelId="{E97B7CD1-8BCF-4906-9F76-FD418824E0B0}" type="presParOf" srcId="{F2F416FF-AA9D-4711-BFF2-7F859C49A15F}" destId="{05BCEA9C-8C40-4CF5-A759-5F2A9D3F5F44}" srcOrd="1" destOrd="0" presId="urn:microsoft.com/office/officeart/2005/8/layout/hierarchy3"/>
    <dgm:cxn modelId="{BB067B2E-6AB1-4859-908D-32EC704F4378}" type="presParOf" srcId="{468FE441-73B2-4363-BD41-D2FCE8709827}" destId="{323C6473-41C0-4D45-AF45-3CB1562CCA45}" srcOrd="1" destOrd="0" presId="urn:microsoft.com/office/officeart/2005/8/layout/hierarchy3"/>
    <dgm:cxn modelId="{531999AD-3326-443B-B1A3-032E336FC1F8}" type="presParOf" srcId="{323C6473-41C0-4D45-AF45-3CB1562CCA45}" destId="{3E5D79F5-01E7-4B83-9703-7C1DE8F8B891}" srcOrd="0" destOrd="0" presId="urn:microsoft.com/office/officeart/2005/8/layout/hierarchy3"/>
    <dgm:cxn modelId="{1633DAB5-017E-4E18-AE0B-8D419CEF3489}" type="presParOf" srcId="{323C6473-41C0-4D45-AF45-3CB1562CCA45}" destId="{265E3FCA-F13C-4E49-9BE7-9050C2415F95}" srcOrd="1" destOrd="0" presId="urn:microsoft.com/office/officeart/2005/8/layout/hierarchy3"/>
    <dgm:cxn modelId="{B99E5B29-B819-4176-8222-A9ED2E73EB3C}" type="presParOf" srcId="{323C6473-41C0-4D45-AF45-3CB1562CCA45}" destId="{55AE2DE0-1556-415D-BE20-10DAE9A1263D}" srcOrd="2" destOrd="0" presId="urn:microsoft.com/office/officeart/2005/8/layout/hierarchy3"/>
    <dgm:cxn modelId="{195DFB6A-AD51-4798-8891-4F53441805DB}" type="presParOf" srcId="{323C6473-41C0-4D45-AF45-3CB1562CCA45}" destId="{36CC093D-DEFB-4DFE-8A1E-AD700B920665}" srcOrd="3" destOrd="0" presId="urn:microsoft.com/office/officeart/2005/8/layout/hierarchy3"/>
    <dgm:cxn modelId="{F5163846-5CD8-440D-B1FF-B8576E784AAB}" type="presParOf" srcId="{323C6473-41C0-4D45-AF45-3CB1562CCA45}" destId="{D5C0E216-CF21-45C5-80F2-627E1BC86A52}" srcOrd="4" destOrd="0" presId="urn:microsoft.com/office/officeart/2005/8/layout/hierarchy3"/>
    <dgm:cxn modelId="{345FF96B-9F2A-4CAC-9B83-60087BDE9794}" type="presParOf" srcId="{323C6473-41C0-4D45-AF45-3CB1562CCA45}" destId="{2419DFE8-C264-4706-B060-A639AA72EF3E}" srcOrd="5" destOrd="0" presId="urn:microsoft.com/office/officeart/2005/8/layout/hierarchy3"/>
    <dgm:cxn modelId="{8ED3BE80-898E-4160-B73D-9D4D7BCE7A55}" type="presParOf" srcId="{323C6473-41C0-4D45-AF45-3CB1562CCA45}" destId="{072E63CD-3C3A-4C73-AC02-6F7DEDF1CCDB}" srcOrd="6" destOrd="0" presId="urn:microsoft.com/office/officeart/2005/8/layout/hierarchy3"/>
    <dgm:cxn modelId="{EA4A7160-5A7D-4D48-934C-94EC8A8BF77B}" type="presParOf" srcId="{323C6473-41C0-4D45-AF45-3CB1562CCA45}" destId="{DFA48B64-AA77-4289-A968-A5191679C001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2ABAE26-5C3E-4F2D-BE28-034BDE3921B7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81591AA6-C2E2-4015-9454-5A906E7372EF}">
      <dgm:prSet phldrT="[Text]"/>
      <dgm:spPr/>
      <dgm:t>
        <a:bodyPr/>
        <a:lstStyle/>
        <a:p>
          <a:r>
            <a:rPr lang="en-US" dirty="0"/>
            <a:t>QUERIES</a:t>
          </a:r>
        </a:p>
      </dgm:t>
    </dgm:pt>
    <dgm:pt modelId="{1F0665D6-3E2E-4052-9F47-2FF7266867D1}" type="parTrans" cxnId="{028DD35B-82F0-4F76-96CD-215FA4D7D651}">
      <dgm:prSet/>
      <dgm:spPr/>
      <dgm:t>
        <a:bodyPr/>
        <a:lstStyle/>
        <a:p>
          <a:endParaRPr lang="en-US"/>
        </a:p>
      </dgm:t>
    </dgm:pt>
    <dgm:pt modelId="{D918F449-1660-4141-B95E-A79766547D85}" type="sibTrans" cxnId="{028DD35B-82F0-4F76-96CD-215FA4D7D651}">
      <dgm:prSet/>
      <dgm:spPr/>
      <dgm:t>
        <a:bodyPr/>
        <a:lstStyle/>
        <a:p>
          <a:endParaRPr lang="en-US"/>
        </a:p>
      </dgm:t>
    </dgm:pt>
    <dgm:pt modelId="{C80DD27A-B7FD-48D5-A40D-F610BF17416F}">
      <dgm:prSet phldrT="[Text]" custT="1"/>
      <dgm:spPr/>
      <dgm:t>
        <a:bodyPr/>
        <a:lstStyle/>
        <a:p>
          <a:r>
            <a:rPr lang="en-US" sz="1200" dirty="0"/>
            <a:t>SERIAL NUMBER SEARCH</a:t>
          </a:r>
        </a:p>
      </dgm:t>
    </dgm:pt>
    <dgm:pt modelId="{E30316EA-E606-4A46-8C89-D07751C788C6}" type="parTrans" cxnId="{986FB4BC-CD56-486F-85F9-D0D5E50C5B94}">
      <dgm:prSet/>
      <dgm:spPr/>
      <dgm:t>
        <a:bodyPr/>
        <a:lstStyle/>
        <a:p>
          <a:endParaRPr lang="en-US"/>
        </a:p>
      </dgm:t>
    </dgm:pt>
    <dgm:pt modelId="{4B93EED7-B01A-4BD8-889D-AB46ED90F728}" type="sibTrans" cxnId="{986FB4BC-CD56-486F-85F9-D0D5E50C5B94}">
      <dgm:prSet/>
      <dgm:spPr/>
      <dgm:t>
        <a:bodyPr/>
        <a:lstStyle/>
        <a:p>
          <a:endParaRPr lang="en-US"/>
        </a:p>
      </dgm:t>
    </dgm:pt>
    <dgm:pt modelId="{0326FB26-3B4C-4F00-9C8D-23E45731210B}">
      <dgm:prSet phldrT="[Text]" custT="1"/>
      <dgm:spPr/>
      <dgm:t>
        <a:bodyPr/>
        <a:lstStyle/>
        <a:p>
          <a:r>
            <a:rPr lang="en-US" sz="1200" dirty="0"/>
            <a:t>USER DEFINED</a:t>
          </a:r>
        </a:p>
      </dgm:t>
    </dgm:pt>
    <dgm:pt modelId="{96DB3A9E-2E70-41F1-8C95-042402AFB360}" type="parTrans" cxnId="{62BC0030-CC9C-4E2B-B0FF-01A6AAA336DF}">
      <dgm:prSet/>
      <dgm:spPr/>
      <dgm:t>
        <a:bodyPr/>
        <a:lstStyle/>
        <a:p>
          <a:endParaRPr lang="en-US"/>
        </a:p>
      </dgm:t>
    </dgm:pt>
    <dgm:pt modelId="{66E1EE93-6115-451D-A4E6-F1A73D8D1CF0}" type="sibTrans" cxnId="{62BC0030-CC9C-4E2B-B0FF-01A6AAA336DF}">
      <dgm:prSet/>
      <dgm:spPr/>
      <dgm:t>
        <a:bodyPr/>
        <a:lstStyle/>
        <a:p>
          <a:endParaRPr lang="en-US"/>
        </a:p>
      </dgm:t>
    </dgm:pt>
    <dgm:pt modelId="{C124D464-6032-46DC-BCB7-5B0CFDA6BCEB}">
      <dgm:prSet phldrT="[Text]"/>
      <dgm:spPr/>
      <dgm:t>
        <a:bodyPr/>
        <a:lstStyle/>
        <a:p>
          <a:r>
            <a:rPr lang="en-US" dirty="0"/>
            <a:t>CAVITY PERFORMANCE</a:t>
          </a:r>
        </a:p>
      </dgm:t>
    </dgm:pt>
    <dgm:pt modelId="{E48CA1C7-884B-4D38-B5B8-908E7AC9C40B}" type="parTrans" cxnId="{A08576EC-577C-4AA8-BB78-636FB01A8F20}">
      <dgm:prSet/>
      <dgm:spPr/>
      <dgm:t>
        <a:bodyPr/>
        <a:lstStyle/>
        <a:p>
          <a:endParaRPr lang="en-US"/>
        </a:p>
      </dgm:t>
    </dgm:pt>
    <dgm:pt modelId="{54CC8509-F73F-438E-9843-B3215326D1E0}" type="sibTrans" cxnId="{A08576EC-577C-4AA8-BB78-636FB01A8F20}">
      <dgm:prSet/>
      <dgm:spPr/>
      <dgm:t>
        <a:bodyPr/>
        <a:lstStyle/>
        <a:p>
          <a:endParaRPr lang="en-US"/>
        </a:p>
      </dgm:t>
    </dgm:pt>
    <dgm:pt modelId="{3A6DFD28-91CE-4880-80F3-649A10EEDDCD}">
      <dgm:prSet phldrT="[Text]" custT="1"/>
      <dgm:spPr/>
      <dgm:t>
        <a:bodyPr/>
        <a:lstStyle/>
        <a:p>
          <a:r>
            <a:rPr lang="en-US" sz="1200" dirty="0"/>
            <a:t>CAVITY PERF</a:t>
          </a:r>
        </a:p>
      </dgm:t>
    </dgm:pt>
    <dgm:pt modelId="{D04F6B26-DD2F-4022-BFA1-10F75B21079C}" type="parTrans" cxnId="{9480A239-75CE-4A9A-943F-4519CCC81470}">
      <dgm:prSet/>
      <dgm:spPr/>
      <dgm:t>
        <a:bodyPr/>
        <a:lstStyle/>
        <a:p>
          <a:endParaRPr lang="en-US"/>
        </a:p>
      </dgm:t>
    </dgm:pt>
    <dgm:pt modelId="{AD1C9399-006E-4B36-A94B-8A05E4250174}" type="sibTrans" cxnId="{9480A239-75CE-4A9A-943F-4519CCC81470}">
      <dgm:prSet/>
      <dgm:spPr/>
      <dgm:t>
        <a:bodyPr/>
        <a:lstStyle/>
        <a:p>
          <a:endParaRPr lang="en-US"/>
        </a:p>
      </dgm:t>
    </dgm:pt>
    <dgm:pt modelId="{71815BCE-92A9-4DB7-8EA4-5271FB7AC44B}">
      <dgm:prSet phldrT="[Text]" custT="1"/>
      <dgm:spPr/>
      <dgm:t>
        <a:bodyPr/>
        <a:lstStyle/>
        <a:p>
          <a:r>
            <a:rPr lang="en-US" sz="1200" dirty="0"/>
            <a:t>C50R</a:t>
          </a:r>
        </a:p>
      </dgm:t>
    </dgm:pt>
    <dgm:pt modelId="{7CC6D9BF-DC8E-498D-9E60-C58C4E23A3A0}" type="parTrans" cxnId="{2A53DEDA-FCB9-4968-9221-BC196176249B}">
      <dgm:prSet/>
      <dgm:spPr/>
      <dgm:t>
        <a:bodyPr/>
        <a:lstStyle/>
        <a:p>
          <a:endParaRPr lang="en-US"/>
        </a:p>
      </dgm:t>
    </dgm:pt>
    <dgm:pt modelId="{4C31C4B7-C41C-4DC0-8D44-7621AABD5276}" type="sibTrans" cxnId="{2A53DEDA-FCB9-4968-9221-BC196176249B}">
      <dgm:prSet/>
      <dgm:spPr/>
      <dgm:t>
        <a:bodyPr/>
        <a:lstStyle/>
        <a:p>
          <a:endParaRPr lang="en-US"/>
        </a:p>
      </dgm:t>
    </dgm:pt>
    <dgm:pt modelId="{5A357F75-2B88-41B4-82F7-E5F087F28CCD}">
      <dgm:prSet phldrT="[Text]"/>
      <dgm:spPr/>
      <dgm:t>
        <a:bodyPr/>
        <a:lstStyle/>
        <a:p>
          <a:r>
            <a:rPr lang="en-US" dirty="0"/>
            <a:t>ARCHIVED REPORTS</a:t>
          </a:r>
        </a:p>
      </dgm:t>
    </dgm:pt>
    <dgm:pt modelId="{06720D68-99F6-438D-A286-FD37D31DCE31}" type="parTrans" cxnId="{A445DDD1-8D9F-4D1D-B2C8-2EEFE96AD8E5}">
      <dgm:prSet/>
      <dgm:spPr/>
      <dgm:t>
        <a:bodyPr/>
        <a:lstStyle/>
        <a:p>
          <a:endParaRPr lang="en-US"/>
        </a:p>
      </dgm:t>
    </dgm:pt>
    <dgm:pt modelId="{1EBC9832-9F3B-4BC3-A8B9-841237BA3E59}" type="sibTrans" cxnId="{A445DDD1-8D9F-4D1D-B2C8-2EEFE96AD8E5}">
      <dgm:prSet/>
      <dgm:spPr/>
      <dgm:t>
        <a:bodyPr/>
        <a:lstStyle/>
        <a:p>
          <a:endParaRPr lang="en-US"/>
        </a:p>
      </dgm:t>
    </dgm:pt>
    <dgm:pt modelId="{602BCE8C-2858-463E-8E6C-25E6F52C1470}">
      <dgm:prSet phldrT="[Text]"/>
      <dgm:spPr/>
      <dgm:t>
        <a:bodyPr/>
        <a:lstStyle/>
        <a:p>
          <a:r>
            <a:rPr lang="en-US" dirty="0"/>
            <a:t>CLOSED PRJ AREA</a:t>
          </a:r>
        </a:p>
      </dgm:t>
    </dgm:pt>
    <dgm:pt modelId="{15C1DF9F-E405-4F2D-98DB-338E78CD93B6}" type="parTrans" cxnId="{3DF79FCC-7A7C-4C1C-BB2F-6FAF38665585}">
      <dgm:prSet/>
      <dgm:spPr/>
      <dgm:t>
        <a:bodyPr/>
        <a:lstStyle/>
        <a:p>
          <a:endParaRPr lang="en-US"/>
        </a:p>
      </dgm:t>
    </dgm:pt>
    <dgm:pt modelId="{A3A77BD1-F830-4420-888C-C3EFC17D9EEA}" type="sibTrans" cxnId="{3DF79FCC-7A7C-4C1C-BB2F-6FAF38665585}">
      <dgm:prSet/>
      <dgm:spPr/>
      <dgm:t>
        <a:bodyPr/>
        <a:lstStyle/>
        <a:p>
          <a:endParaRPr lang="en-US"/>
        </a:p>
      </dgm:t>
    </dgm:pt>
    <dgm:pt modelId="{A551F5CA-268F-483F-A4CD-B0D60B68A709}">
      <dgm:prSet phldrT="[Text]" custT="1"/>
      <dgm:spPr/>
      <dgm:t>
        <a:bodyPr/>
        <a:lstStyle/>
        <a:p>
          <a:r>
            <a:rPr lang="en-US" sz="1200" dirty="0"/>
            <a:t>VARGRID</a:t>
          </a:r>
        </a:p>
      </dgm:t>
    </dgm:pt>
    <dgm:pt modelId="{2A852F33-535C-4E9D-A21B-3E25E30989CA}" type="parTrans" cxnId="{FEA7B418-57A6-48DC-9678-6BC0B3FBC3F5}">
      <dgm:prSet/>
      <dgm:spPr/>
      <dgm:t>
        <a:bodyPr/>
        <a:lstStyle/>
        <a:p>
          <a:endParaRPr lang="en-US"/>
        </a:p>
      </dgm:t>
    </dgm:pt>
    <dgm:pt modelId="{8E76D98A-C14C-428F-993D-3698491736AC}" type="sibTrans" cxnId="{FEA7B418-57A6-48DC-9678-6BC0B3FBC3F5}">
      <dgm:prSet/>
      <dgm:spPr/>
      <dgm:t>
        <a:bodyPr/>
        <a:lstStyle/>
        <a:p>
          <a:endParaRPr lang="en-US"/>
        </a:p>
      </dgm:t>
    </dgm:pt>
    <dgm:pt modelId="{1768DE0C-D102-4D08-A4CE-9542109C4D1F}">
      <dgm:prSet phldrT="[Text]" custT="1"/>
      <dgm:spPr/>
      <dgm:t>
        <a:bodyPr/>
        <a:lstStyle/>
        <a:p>
          <a:r>
            <a:rPr lang="en-US" sz="1200" dirty="0"/>
            <a:t>C100</a:t>
          </a:r>
        </a:p>
      </dgm:t>
    </dgm:pt>
    <dgm:pt modelId="{692E5790-9845-4023-A154-918B29DAA6A6}" type="parTrans" cxnId="{7EB62EFB-3060-4384-AB03-6671B1BBE315}">
      <dgm:prSet/>
      <dgm:spPr/>
      <dgm:t>
        <a:bodyPr/>
        <a:lstStyle/>
        <a:p>
          <a:endParaRPr lang="en-US"/>
        </a:p>
      </dgm:t>
    </dgm:pt>
    <dgm:pt modelId="{AB5699D8-12A6-4375-B5F8-B1ED38397BB8}" type="sibTrans" cxnId="{7EB62EFB-3060-4384-AB03-6671B1BBE315}">
      <dgm:prSet/>
      <dgm:spPr/>
      <dgm:t>
        <a:bodyPr/>
        <a:lstStyle/>
        <a:p>
          <a:endParaRPr lang="en-US"/>
        </a:p>
      </dgm:t>
    </dgm:pt>
    <dgm:pt modelId="{AFEBD083-22FB-4072-A6B5-E6B38F1844DC}">
      <dgm:prSet phldrT="[Text]" custT="1"/>
      <dgm:spPr/>
      <dgm:t>
        <a:bodyPr/>
        <a:lstStyle/>
        <a:p>
          <a:r>
            <a:rPr lang="en-US" sz="1200" dirty="0"/>
            <a:t>F100</a:t>
          </a:r>
        </a:p>
      </dgm:t>
    </dgm:pt>
    <dgm:pt modelId="{7E43B4D6-62C7-4324-B6E9-4F2276DBD144}" type="parTrans" cxnId="{69A61197-9986-4D07-8784-50108A1B02CA}">
      <dgm:prSet/>
      <dgm:spPr/>
      <dgm:t>
        <a:bodyPr/>
        <a:lstStyle/>
        <a:p>
          <a:endParaRPr lang="en-US"/>
        </a:p>
      </dgm:t>
    </dgm:pt>
    <dgm:pt modelId="{96125FCB-B428-4979-A480-A98ED7A7A253}" type="sibTrans" cxnId="{69A61197-9986-4D07-8784-50108A1B02CA}">
      <dgm:prSet/>
      <dgm:spPr/>
      <dgm:t>
        <a:bodyPr/>
        <a:lstStyle/>
        <a:p>
          <a:endParaRPr lang="en-US"/>
        </a:p>
      </dgm:t>
    </dgm:pt>
    <dgm:pt modelId="{CE3AA7E0-1DDC-45FA-ADA5-2E0074DC18D0}">
      <dgm:prSet phldrT="[Text]" custT="1"/>
      <dgm:spPr/>
      <dgm:t>
        <a:bodyPr/>
        <a:lstStyle/>
        <a:p>
          <a:r>
            <a:rPr lang="en-US" sz="1200" dirty="0"/>
            <a:t>R100</a:t>
          </a:r>
        </a:p>
      </dgm:t>
    </dgm:pt>
    <dgm:pt modelId="{BADCFAFF-25CA-48B1-93D1-FE4A878B911A}" type="parTrans" cxnId="{8F7F3E8B-16DC-4D3A-AF90-4BCA4A2E03E0}">
      <dgm:prSet/>
      <dgm:spPr/>
      <dgm:t>
        <a:bodyPr/>
        <a:lstStyle/>
        <a:p>
          <a:endParaRPr lang="en-US"/>
        </a:p>
      </dgm:t>
    </dgm:pt>
    <dgm:pt modelId="{20AE50A9-0D0C-4528-99C1-224E6576FBFC}" type="sibTrans" cxnId="{8F7F3E8B-16DC-4D3A-AF90-4BCA4A2E03E0}">
      <dgm:prSet/>
      <dgm:spPr/>
      <dgm:t>
        <a:bodyPr/>
        <a:lstStyle/>
        <a:p>
          <a:endParaRPr lang="en-US"/>
        </a:p>
      </dgm:t>
    </dgm:pt>
    <dgm:pt modelId="{A2E1AE2F-D538-4908-AD39-9832DA1E65C2}">
      <dgm:prSet phldrT="[Text]" custT="1"/>
      <dgm:spPr/>
      <dgm:t>
        <a:bodyPr/>
        <a:lstStyle/>
        <a:p>
          <a:r>
            <a:rPr lang="en-US" sz="1200" dirty="0"/>
            <a:t>COMPONENT REPORTS</a:t>
          </a:r>
        </a:p>
      </dgm:t>
    </dgm:pt>
    <dgm:pt modelId="{AE837A22-9643-41B9-BB4F-000759C8ECDF}" type="parTrans" cxnId="{D66F3D10-EE00-4477-91D8-282C4A1DC68C}">
      <dgm:prSet/>
      <dgm:spPr/>
      <dgm:t>
        <a:bodyPr/>
        <a:lstStyle/>
        <a:p>
          <a:endParaRPr lang="en-US"/>
        </a:p>
      </dgm:t>
    </dgm:pt>
    <dgm:pt modelId="{70BCC647-EC85-4109-A727-FD01E853642C}" type="sibTrans" cxnId="{D66F3D10-EE00-4477-91D8-282C4A1DC68C}">
      <dgm:prSet/>
      <dgm:spPr/>
      <dgm:t>
        <a:bodyPr/>
        <a:lstStyle/>
        <a:p>
          <a:endParaRPr lang="en-US"/>
        </a:p>
      </dgm:t>
    </dgm:pt>
    <dgm:pt modelId="{4E0665ED-9B31-498D-99A5-426E9B6E419D}">
      <dgm:prSet phldrT="[Text]" custT="1"/>
      <dgm:spPr/>
      <dgm:t>
        <a:bodyPr/>
        <a:lstStyle/>
        <a:p>
          <a:r>
            <a:rPr lang="en-US" sz="1200" dirty="0"/>
            <a:t>P1 QUERY MENU</a:t>
          </a:r>
        </a:p>
      </dgm:t>
    </dgm:pt>
    <dgm:pt modelId="{B6D44BF9-9054-4295-BAED-BF1D5F47555A}" type="parTrans" cxnId="{312B8A19-CCC6-4CA3-801E-D50D02ABD6A4}">
      <dgm:prSet/>
      <dgm:spPr/>
      <dgm:t>
        <a:bodyPr/>
        <a:lstStyle/>
        <a:p>
          <a:endParaRPr lang="en-US"/>
        </a:p>
      </dgm:t>
    </dgm:pt>
    <dgm:pt modelId="{BAB625CD-AD2C-4396-A507-0A478E2B57B2}" type="sibTrans" cxnId="{312B8A19-CCC6-4CA3-801E-D50D02ABD6A4}">
      <dgm:prSet/>
      <dgm:spPr/>
      <dgm:t>
        <a:bodyPr/>
        <a:lstStyle/>
        <a:p>
          <a:endParaRPr lang="en-US"/>
        </a:p>
      </dgm:t>
    </dgm:pt>
    <dgm:pt modelId="{7A1B11FB-AEB3-4846-B3E2-371E3506D31B}">
      <dgm:prSet phldrT="[Text]" custT="1"/>
      <dgm:spPr/>
      <dgm:t>
        <a:bodyPr/>
        <a:lstStyle/>
        <a:p>
          <a:r>
            <a:rPr lang="en-US" sz="1200" dirty="0"/>
            <a:t>TRAVELERS (&lt;2010)</a:t>
          </a:r>
        </a:p>
      </dgm:t>
    </dgm:pt>
    <dgm:pt modelId="{D94AC4F1-79A4-46AB-B2E1-9343815AB8FD}" type="parTrans" cxnId="{505A9CD7-C665-4312-8CDD-D67E33531C6C}">
      <dgm:prSet/>
      <dgm:spPr/>
      <dgm:t>
        <a:bodyPr/>
        <a:lstStyle/>
        <a:p>
          <a:endParaRPr lang="en-US"/>
        </a:p>
      </dgm:t>
    </dgm:pt>
    <dgm:pt modelId="{A803A1F9-2F7F-43D4-979E-9ED48EAA3C81}" type="sibTrans" cxnId="{505A9CD7-C665-4312-8CDD-D67E33531C6C}">
      <dgm:prSet/>
      <dgm:spPr/>
      <dgm:t>
        <a:bodyPr/>
        <a:lstStyle/>
        <a:p>
          <a:endParaRPr lang="en-US"/>
        </a:p>
      </dgm:t>
    </dgm:pt>
    <dgm:pt modelId="{E745DE66-D54C-4264-988C-19A327558769}">
      <dgm:prSet phldrT="[Text]" custT="1"/>
      <dgm:spPr/>
      <dgm:t>
        <a:bodyPr/>
        <a:lstStyle/>
        <a:p>
          <a:r>
            <a:rPr lang="en-US" sz="1200" dirty="0"/>
            <a:t>NCR (&lt;2010)</a:t>
          </a:r>
        </a:p>
      </dgm:t>
    </dgm:pt>
    <dgm:pt modelId="{7B05EEA9-180A-46CA-8D7D-14684B5BE3E9}" type="parTrans" cxnId="{BA659D20-5090-4C17-A369-6561297F87AD}">
      <dgm:prSet/>
      <dgm:spPr/>
      <dgm:t>
        <a:bodyPr/>
        <a:lstStyle/>
        <a:p>
          <a:endParaRPr lang="en-US"/>
        </a:p>
      </dgm:t>
    </dgm:pt>
    <dgm:pt modelId="{635E375B-645E-40D4-82A6-E3B875018014}" type="sibTrans" cxnId="{BA659D20-5090-4C17-A369-6561297F87AD}">
      <dgm:prSet/>
      <dgm:spPr/>
      <dgm:t>
        <a:bodyPr/>
        <a:lstStyle/>
        <a:p>
          <a:endParaRPr lang="en-US"/>
        </a:p>
      </dgm:t>
    </dgm:pt>
    <dgm:pt modelId="{BF332BB9-624C-40E7-A223-D705F75E79A6}">
      <dgm:prSet phldrT="[Text]" custT="1"/>
      <dgm:spPr/>
      <dgm:t>
        <a:bodyPr/>
        <a:lstStyle/>
        <a:p>
          <a:r>
            <a:rPr lang="en-US" sz="1200" dirty="0"/>
            <a:t>D3 (&lt;2010)</a:t>
          </a:r>
        </a:p>
      </dgm:t>
    </dgm:pt>
    <dgm:pt modelId="{01EB987A-DAD2-4F88-AAC1-888E3DCCA59C}" type="parTrans" cxnId="{34B1827D-7744-4810-8259-3B33393E5816}">
      <dgm:prSet/>
      <dgm:spPr/>
      <dgm:t>
        <a:bodyPr/>
        <a:lstStyle/>
        <a:p>
          <a:endParaRPr lang="en-US"/>
        </a:p>
      </dgm:t>
    </dgm:pt>
    <dgm:pt modelId="{8E50EE33-7509-4368-AD18-B5364018EF47}" type="sibTrans" cxnId="{34B1827D-7744-4810-8259-3B33393E5816}">
      <dgm:prSet/>
      <dgm:spPr/>
      <dgm:t>
        <a:bodyPr/>
        <a:lstStyle/>
        <a:p>
          <a:endParaRPr lang="en-US"/>
        </a:p>
      </dgm:t>
    </dgm:pt>
    <dgm:pt modelId="{7DBF6926-76D0-4054-B7C4-FF16F715BA67}">
      <dgm:prSet phldrT="[Text]" custT="1"/>
      <dgm:spPr/>
      <dgm:t>
        <a:bodyPr/>
        <a:lstStyle/>
        <a:p>
          <a:r>
            <a:rPr lang="en-US" sz="1200" dirty="0"/>
            <a:t>SRF REPORTS</a:t>
          </a:r>
        </a:p>
      </dgm:t>
    </dgm:pt>
    <dgm:pt modelId="{E4975D40-A6CA-4B11-88D9-1246A9D1F4A5}" type="parTrans" cxnId="{C14C268C-965B-4E95-9B32-E74D66C540E2}">
      <dgm:prSet/>
      <dgm:spPr/>
      <dgm:t>
        <a:bodyPr/>
        <a:lstStyle/>
        <a:p>
          <a:endParaRPr lang="en-US"/>
        </a:p>
      </dgm:t>
    </dgm:pt>
    <dgm:pt modelId="{8644BD7F-FE7E-4708-8DA3-294743BC56F7}" type="sibTrans" cxnId="{C14C268C-965B-4E95-9B32-E74D66C540E2}">
      <dgm:prSet/>
      <dgm:spPr/>
      <dgm:t>
        <a:bodyPr/>
        <a:lstStyle/>
        <a:p>
          <a:endParaRPr lang="en-US"/>
        </a:p>
      </dgm:t>
    </dgm:pt>
    <dgm:pt modelId="{C0DA28E2-8D74-4B79-82A3-68E5F18FC9C2}">
      <dgm:prSet phldrT="[Text]" custT="1"/>
      <dgm:spPr/>
      <dgm:t>
        <a:bodyPr/>
        <a:lstStyle/>
        <a:p>
          <a:r>
            <a:rPr lang="en-US" sz="1200" dirty="0"/>
            <a:t>12 GEV REPORTS</a:t>
          </a:r>
        </a:p>
      </dgm:t>
    </dgm:pt>
    <dgm:pt modelId="{57ABCBEB-2504-492F-9A92-4D740A41E335}" type="parTrans" cxnId="{8741A3F4-85C2-45AB-BD67-4B847A04CC8D}">
      <dgm:prSet/>
      <dgm:spPr/>
      <dgm:t>
        <a:bodyPr/>
        <a:lstStyle/>
        <a:p>
          <a:endParaRPr lang="en-US"/>
        </a:p>
      </dgm:t>
    </dgm:pt>
    <dgm:pt modelId="{782DAB3B-35D4-4088-AB20-FDD5039E0C18}" type="sibTrans" cxnId="{8741A3F4-85C2-45AB-BD67-4B847A04CC8D}">
      <dgm:prSet/>
      <dgm:spPr/>
      <dgm:t>
        <a:bodyPr/>
        <a:lstStyle/>
        <a:p>
          <a:endParaRPr lang="en-US"/>
        </a:p>
      </dgm:t>
    </dgm:pt>
    <dgm:pt modelId="{AA54BF8A-A145-4EE2-8B67-27F2D60F6CF2}" type="pres">
      <dgm:prSet presAssocID="{52ABAE26-5C3E-4F2D-BE28-034BDE3921B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9D521E7C-16BA-422B-A0BF-2E1567714174}" type="pres">
      <dgm:prSet presAssocID="{81591AA6-C2E2-4015-9454-5A906E7372EF}" presName="root" presStyleCnt="0"/>
      <dgm:spPr/>
    </dgm:pt>
    <dgm:pt modelId="{0C80CFFA-B228-446A-A006-129CA2A39CEC}" type="pres">
      <dgm:prSet presAssocID="{81591AA6-C2E2-4015-9454-5A906E7372EF}" presName="rootComposite" presStyleCnt="0"/>
      <dgm:spPr/>
    </dgm:pt>
    <dgm:pt modelId="{AF3FF6B3-B7C0-46A3-A2CA-D23CCA8C0F9A}" type="pres">
      <dgm:prSet presAssocID="{81591AA6-C2E2-4015-9454-5A906E7372EF}" presName="rootText" presStyleLbl="node1" presStyleIdx="0" presStyleCnt="4"/>
      <dgm:spPr/>
    </dgm:pt>
    <dgm:pt modelId="{E58466CB-55EE-4267-B410-70A692BF5349}" type="pres">
      <dgm:prSet presAssocID="{81591AA6-C2E2-4015-9454-5A906E7372EF}" presName="rootConnector" presStyleLbl="node1" presStyleIdx="0" presStyleCnt="4"/>
      <dgm:spPr/>
    </dgm:pt>
    <dgm:pt modelId="{3A99C112-6357-4BC9-B462-C30D72679BE6}" type="pres">
      <dgm:prSet presAssocID="{81591AA6-C2E2-4015-9454-5A906E7372EF}" presName="childShape" presStyleCnt="0"/>
      <dgm:spPr/>
    </dgm:pt>
    <dgm:pt modelId="{BBB3D65E-AE46-4ED7-B595-6CF01E2910BA}" type="pres">
      <dgm:prSet presAssocID="{E30316EA-E606-4A46-8C89-D07751C788C6}" presName="Name13" presStyleLbl="parChTrans1D2" presStyleIdx="0" presStyleCnt="15"/>
      <dgm:spPr/>
    </dgm:pt>
    <dgm:pt modelId="{2E2C6804-2188-4B17-B0D0-F8583637ABC8}" type="pres">
      <dgm:prSet presAssocID="{C80DD27A-B7FD-48D5-A40D-F610BF17416F}" presName="childText" presStyleLbl="bgAcc1" presStyleIdx="0" presStyleCnt="15" custScaleX="115596" custScaleY="74886">
        <dgm:presLayoutVars>
          <dgm:bulletEnabled val="1"/>
        </dgm:presLayoutVars>
      </dgm:prSet>
      <dgm:spPr/>
    </dgm:pt>
    <dgm:pt modelId="{4891B65C-27FA-4B40-A459-506D7A964848}" type="pres">
      <dgm:prSet presAssocID="{96DB3A9E-2E70-41F1-8C95-042402AFB360}" presName="Name13" presStyleLbl="parChTrans1D2" presStyleIdx="1" presStyleCnt="15"/>
      <dgm:spPr/>
    </dgm:pt>
    <dgm:pt modelId="{544BFC64-D03B-4CC5-8F11-AF8CB6BE3B7C}" type="pres">
      <dgm:prSet presAssocID="{0326FB26-3B4C-4F00-9C8D-23E45731210B}" presName="childText" presStyleLbl="bgAcc1" presStyleIdx="1" presStyleCnt="15" custScaleX="115596" custScaleY="74886">
        <dgm:presLayoutVars>
          <dgm:bulletEnabled val="1"/>
        </dgm:presLayoutVars>
      </dgm:prSet>
      <dgm:spPr/>
    </dgm:pt>
    <dgm:pt modelId="{DCE7E41D-30CE-4CC9-8205-7A33AA20464F}" type="pres">
      <dgm:prSet presAssocID="{2A852F33-535C-4E9D-A21B-3E25E30989CA}" presName="Name13" presStyleLbl="parChTrans1D2" presStyleIdx="2" presStyleCnt="15"/>
      <dgm:spPr/>
    </dgm:pt>
    <dgm:pt modelId="{0F008483-1DDE-4933-9BE9-CEDD4FD153E1}" type="pres">
      <dgm:prSet presAssocID="{A551F5CA-268F-483F-A4CD-B0D60B68A709}" presName="childText" presStyleLbl="bgAcc1" presStyleIdx="2" presStyleCnt="15" custScaleX="115596" custScaleY="74886">
        <dgm:presLayoutVars>
          <dgm:bulletEnabled val="1"/>
        </dgm:presLayoutVars>
      </dgm:prSet>
      <dgm:spPr/>
    </dgm:pt>
    <dgm:pt modelId="{4A64FE7B-E8AE-4419-8574-590D839F3288}" type="pres">
      <dgm:prSet presAssocID="{C124D464-6032-46DC-BCB7-5B0CFDA6BCEB}" presName="root" presStyleCnt="0"/>
      <dgm:spPr/>
    </dgm:pt>
    <dgm:pt modelId="{38EDFC06-116A-4B4B-9EAA-26199953B0AB}" type="pres">
      <dgm:prSet presAssocID="{C124D464-6032-46DC-BCB7-5B0CFDA6BCEB}" presName="rootComposite" presStyleCnt="0"/>
      <dgm:spPr/>
    </dgm:pt>
    <dgm:pt modelId="{E6D6CC40-3301-4647-B909-6437109E211C}" type="pres">
      <dgm:prSet presAssocID="{C124D464-6032-46DC-BCB7-5B0CFDA6BCEB}" presName="rootText" presStyleLbl="node1" presStyleIdx="1" presStyleCnt="4"/>
      <dgm:spPr/>
    </dgm:pt>
    <dgm:pt modelId="{5D05EC0F-9E36-451A-B784-48B2A0E2F44E}" type="pres">
      <dgm:prSet presAssocID="{C124D464-6032-46DC-BCB7-5B0CFDA6BCEB}" presName="rootConnector" presStyleLbl="node1" presStyleIdx="1" presStyleCnt="4"/>
      <dgm:spPr/>
    </dgm:pt>
    <dgm:pt modelId="{73C9BAC7-9EF9-4F91-BD04-2A7B4E46F0BE}" type="pres">
      <dgm:prSet presAssocID="{C124D464-6032-46DC-BCB7-5B0CFDA6BCEB}" presName="childShape" presStyleCnt="0"/>
      <dgm:spPr/>
    </dgm:pt>
    <dgm:pt modelId="{C05DACF5-A196-44B6-8D7A-D73717D08884}" type="pres">
      <dgm:prSet presAssocID="{D04F6B26-DD2F-4022-BFA1-10F75B21079C}" presName="Name13" presStyleLbl="parChTrans1D2" presStyleIdx="3" presStyleCnt="15"/>
      <dgm:spPr/>
    </dgm:pt>
    <dgm:pt modelId="{F9AE374C-333D-4133-9DC0-FF7ABBB247A4}" type="pres">
      <dgm:prSet presAssocID="{3A6DFD28-91CE-4880-80F3-649A10EEDDCD}" presName="childText" presStyleLbl="bgAcc1" presStyleIdx="3" presStyleCnt="15" custScaleX="115596" custScaleY="74886">
        <dgm:presLayoutVars>
          <dgm:bulletEnabled val="1"/>
        </dgm:presLayoutVars>
      </dgm:prSet>
      <dgm:spPr/>
    </dgm:pt>
    <dgm:pt modelId="{F25B9526-274C-45B7-B6D5-1099988BA997}" type="pres">
      <dgm:prSet presAssocID="{7CC6D9BF-DC8E-498D-9E60-C58C4E23A3A0}" presName="Name13" presStyleLbl="parChTrans1D2" presStyleIdx="4" presStyleCnt="15"/>
      <dgm:spPr/>
    </dgm:pt>
    <dgm:pt modelId="{4DE0501D-AC40-4EF0-A9D3-F1EC48FA443B}" type="pres">
      <dgm:prSet presAssocID="{71815BCE-92A9-4DB7-8EA4-5271FB7AC44B}" presName="childText" presStyleLbl="bgAcc1" presStyleIdx="4" presStyleCnt="15" custScaleX="115596" custScaleY="74886">
        <dgm:presLayoutVars>
          <dgm:bulletEnabled val="1"/>
        </dgm:presLayoutVars>
      </dgm:prSet>
      <dgm:spPr/>
    </dgm:pt>
    <dgm:pt modelId="{3FAA0340-FD7B-4093-943D-915ED27978EF}" type="pres">
      <dgm:prSet presAssocID="{692E5790-9845-4023-A154-918B29DAA6A6}" presName="Name13" presStyleLbl="parChTrans1D2" presStyleIdx="5" presStyleCnt="15"/>
      <dgm:spPr/>
    </dgm:pt>
    <dgm:pt modelId="{C0A83153-E12E-4B50-BA70-D554D26DAFB0}" type="pres">
      <dgm:prSet presAssocID="{1768DE0C-D102-4D08-A4CE-9542109C4D1F}" presName="childText" presStyleLbl="bgAcc1" presStyleIdx="5" presStyleCnt="15" custScaleX="115596" custScaleY="74886">
        <dgm:presLayoutVars>
          <dgm:bulletEnabled val="1"/>
        </dgm:presLayoutVars>
      </dgm:prSet>
      <dgm:spPr/>
    </dgm:pt>
    <dgm:pt modelId="{5B9AAA68-E66A-4EFA-AE4E-5C0E0D07F53A}" type="pres">
      <dgm:prSet presAssocID="{7E43B4D6-62C7-4324-B6E9-4F2276DBD144}" presName="Name13" presStyleLbl="parChTrans1D2" presStyleIdx="6" presStyleCnt="15"/>
      <dgm:spPr/>
    </dgm:pt>
    <dgm:pt modelId="{125CF5BF-ADD3-473A-99BF-4ECE56A37662}" type="pres">
      <dgm:prSet presAssocID="{AFEBD083-22FB-4072-A6B5-E6B38F1844DC}" presName="childText" presStyleLbl="bgAcc1" presStyleIdx="6" presStyleCnt="15" custScaleX="115596" custScaleY="74886">
        <dgm:presLayoutVars>
          <dgm:bulletEnabled val="1"/>
        </dgm:presLayoutVars>
      </dgm:prSet>
      <dgm:spPr/>
    </dgm:pt>
    <dgm:pt modelId="{897C9C75-2C1F-468D-BCA7-8381760C92FD}" type="pres">
      <dgm:prSet presAssocID="{BADCFAFF-25CA-48B1-93D1-FE4A878B911A}" presName="Name13" presStyleLbl="parChTrans1D2" presStyleIdx="7" presStyleCnt="15"/>
      <dgm:spPr/>
    </dgm:pt>
    <dgm:pt modelId="{43C17122-512E-422E-B1F3-25A2B5FD9FCA}" type="pres">
      <dgm:prSet presAssocID="{CE3AA7E0-1DDC-45FA-ADA5-2E0074DC18D0}" presName="childText" presStyleLbl="bgAcc1" presStyleIdx="7" presStyleCnt="15" custScaleX="115596" custScaleY="74886">
        <dgm:presLayoutVars>
          <dgm:bulletEnabled val="1"/>
        </dgm:presLayoutVars>
      </dgm:prSet>
      <dgm:spPr/>
    </dgm:pt>
    <dgm:pt modelId="{7EDD89D4-9A03-4BB0-AB02-5DF5AF424A83}" type="pres">
      <dgm:prSet presAssocID="{5A357F75-2B88-41B4-82F7-E5F087F28CCD}" presName="root" presStyleCnt="0"/>
      <dgm:spPr/>
    </dgm:pt>
    <dgm:pt modelId="{A8F354FC-5D96-471D-A9D4-7D172343D66C}" type="pres">
      <dgm:prSet presAssocID="{5A357F75-2B88-41B4-82F7-E5F087F28CCD}" presName="rootComposite" presStyleCnt="0"/>
      <dgm:spPr/>
    </dgm:pt>
    <dgm:pt modelId="{D78EEC34-CB7E-4BF9-AC9C-5C8B9E39C6A8}" type="pres">
      <dgm:prSet presAssocID="{5A357F75-2B88-41B4-82F7-E5F087F28CCD}" presName="rootText" presStyleLbl="node1" presStyleIdx="2" presStyleCnt="4"/>
      <dgm:spPr/>
    </dgm:pt>
    <dgm:pt modelId="{D6595EF6-0DFE-46D8-9F1C-D8FBAE3FCD28}" type="pres">
      <dgm:prSet presAssocID="{5A357F75-2B88-41B4-82F7-E5F087F28CCD}" presName="rootConnector" presStyleLbl="node1" presStyleIdx="2" presStyleCnt="4"/>
      <dgm:spPr/>
    </dgm:pt>
    <dgm:pt modelId="{729076F3-55E6-44BB-BC7D-483F7A759410}" type="pres">
      <dgm:prSet presAssocID="{5A357F75-2B88-41B4-82F7-E5F087F28CCD}" presName="childShape" presStyleCnt="0"/>
      <dgm:spPr/>
    </dgm:pt>
    <dgm:pt modelId="{5AF4D290-7180-479F-8BA9-21431F0D6F3E}" type="pres">
      <dgm:prSet presAssocID="{AE837A22-9643-41B9-BB4F-000759C8ECDF}" presName="Name13" presStyleLbl="parChTrans1D2" presStyleIdx="8" presStyleCnt="15"/>
      <dgm:spPr/>
    </dgm:pt>
    <dgm:pt modelId="{4DD19F0C-1C4F-40C8-BC5F-126DE12E95BC}" type="pres">
      <dgm:prSet presAssocID="{A2E1AE2F-D538-4908-AD39-9832DA1E65C2}" presName="childText" presStyleLbl="bgAcc1" presStyleIdx="8" presStyleCnt="15" custScaleX="115596" custScaleY="74886">
        <dgm:presLayoutVars>
          <dgm:bulletEnabled val="1"/>
        </dgm:presLayoutVars>
      </dgm:prSet>
      <dgm:spPr/>
    </dgm:pt>
    <dgm:pt modelId="{3C367A7A-5687-43D9-B1CD-C965813E063A}" type="pres">
      <dgm:prSet presAssocID="{602BCE8C-2858-463E-8E6C-25E6F52C1470}" presName="root" presStyleCnt="0"/>
      <dgm:spPr/>
    </dgm:pt>
    <dgm:pt modelId="{9DAACFDF-C486-43F3-A18D-9E36D04ABC62}" type="pres">
      <dgm:prSet presAssocID="{602BCE8C-2858-463E-8E6C-25E6F52C1470}" presName="rootComposite" presStyleCnt="0"/>
      <dgm:spPr/>
    </dgm:pt>
    <dgm:pt modelId="{77E190EB-5969-4E0D-A18D-136AAAC420F2}" type="pres">
      <dgm:prSet presAssocID="{602BCE8C-2858-463E-8E6C-25E6F52C1470}" presName="rootText" presStyleLbl="node1" presStyleIdx="3" presStyleCnt="4"/>
      <dgm:spPr/>
    </dgm:pt>
    <dgm:pt modelId="{68F9B879-BA07-4E6F-AC56-91B647FBA694}" type="pres">
      <dgm:prSet presAssocID="{602BCE8C-2858-463E-8E6C-25E6F52C1470}" presName="rootConnector" presStyleLbl="node1" presStyleIdx="3" presStyleCnt="4"/>
      <dgm:spPr/>
    </dgm:pt>
    <dgm:pt modelId="{6AD053D7-98B2-4099-AD5D-148F1720D3AE}" type="pres">
      <dgm:prSet presAssocID="{602BCE8C-2858-463E-8E6C-25E6F52C1470}" presName="childShape" presStyleCnt="0"/>
      <dgm:spPr/>
    </dgm:pt>
    <dgm:pt modelId="{C3D5B423-E5B9-4FDB-9140-058EC5131D0A}" type="pres">
      <dgm:prSet presAssocID="{B6D44BF9-9054-4295-BAED-BF1D5F47555A}" presName="Name13" presStyleLbl="parChTrans1D2" presStyleIdx="9" presStyleCnt="15"/>
      <dgm:spPr/>
    </dgm:pt>
    <dgm:pt modelId="{736A443B-DD93-4374-B316-824796920695}" type="pres">
      <dgm:prSet presAssocID="{4E0665ED-9B31-498D-99A5-426E9B6E419D}" presName="childText" presStyleLbl="bgAcc1" presStyleIdx="9" presStyleCnt="15" custScaleX="115596" custScaleY="74886">
        <dgm:presLayoutVars>
          <dgm:bulletEnabled val="1"/>
        </dgm:presLayoutVars>
      </dgm:prSet>
      <dgm:spPr/>
    </dgm:pt>
    <dgm:pt modelId="{6516AEA1-A364-4860-847D-996E18A62FDA}" type="pres">
      <dgm:prSet presAssocID="{D94AC4F1-79A4-46AB-B2E1-9343815AB8FD}" presName="Name13" presStyleLbl="parChTrans1D2" presStyleIdx="10" presStyleCnt="15"/>
      <dgm:spPr/>
    </dgm:pt>
    <dgm:pt modelId="{0F676243-1ECD-46EB-804F-6E69EE39F34C}" type="pres">
      <dgm:prSet presAssocID="{7A1B11FB-AEB3-4846-B3E2-371E3506D31B}" presName="childText" presStyleLbl="bgAcc1" presStyleIdx="10" presStyleCnt="15" custScaleX="115596" custScaleY="74886">
        <dgm:presLayoutVars>
          <dgm:bulletEnabled val="1"/>
        </dgm:presLayoutVars>
      </dgm:prSet>
      <dgm:spPr/>
    </dgm:pt>
    <dgm:pt modelId="{F2C5FD46-4299-4FA1-B8CE-E2AC0B4B6C09}" type="pres">
      <dgm:prSet presAssocID="{7B05EEA9-180A-46CA-8D7D-14684B5BE3E9}" presName="Name13" presStyleLbl="parChTrans1D2" presStyleIdx="11" presStyleCnt="15"/>
      <dgm:spPr/>
    </dgm:pt>
    <dgm:pt modelId="{C18FF1AC-FFA6-46F1-B4CD-9751530FC645}" type="pres">
      <dgm:prSet presAssocID="{E745DE66-D54C-4264-988C-19A327558769}" presName="childText" presStyleLbl="bgAcc1" presStyleIdx="11" presStyleCnt="15" custScaleX="115596" custScaleY="74886">
        <dgm:presLayoutVars>
          <dgm:bulletEnabled val="1"/>
        </dgm:presLayoutVars>
      </dgm:prSet>
      <dgm:spPr/>
    </dgm:pt>
    <dgm:pt modelId="{7B801A6F-3C01-4471-A170-B3527D5A957E}" type="pres">
      <dgm:prSet presAssocID="{01EB987A-DAD2-4F88-AAC1-888E3DCCA59C}" presName="Name13" presStyleLbl="parChTrans1D2" presStyleIdx="12" presStyleCnt="15"/>
      <dgm:spPr/>
    </dgm:pt>
    <dgm:pt modelId="{293F67C5-36E6-46F9-992F-14C91ABDCA30}" type="pres">
      <dgm:prSet presAssocID="{BF332BB9-624C-40E7-A223-D705F75E79A6}" presName="childText" presStyleLbl="bgAcc1" presStyleIdx="12" presStyleCnt="15" custScaleX="115596" custScaleY="74886">
        <dgm:presLayoutVars>
          <dgm:bulletEnabled val="1"/>
        </dgm:presLayoutVars>
      </dgm:prSet>
      <dgm:spPr/>
    </dgm:pt>
    <dgm:pt modelId="{1156A8D3-3419-40AD-9BCE-8E827841292A}" type="pres">
      <dgm:prSet presAssocID="{E4975D40-A6CA-4B11-88D9-1246A9D1F4A5}" presName="Name13" presStyleLbl="parChTrans1D2" presStyleIdx="13" presStyleCnt="15"/>
      <dgm:spPr/>
    </dgm:pt>
    <dgm:pt modelId="{60927421-6196-461E-BB06-3D445115096C}" type="pres">
      <dgm:prSet presAssocID="{7DBF6926-76D0-4054-B7C4-FF16F715BA67}" presName="childText" presStyleLbl="bgAcc1" presStyleIdx="13" presStyleCnt="15" custScaleX="115596" custScaleY="74886">
        <dgm:presLayoutVars>
          <dgm:bulletEnabled val="1"/>
        </dgm:presLayoutVars>
      </dgm:prSet>
      <dgm:spPr/>
    </dgm:pt>
    <dgm:pt modelId="{138F16D6-D1C6-4130-8047-061F2F33F8E7}" type="pres">
      <dgm:prSet presAssocID="{57ABCBEB-2504-492F-9A92-4D740A41E335}" presName="Name13" presStyleLbl="parChTrans1D2" presStyleIdx="14" presStyleCnt="15"/>
      <dgm:spPr/>
    </dgm:pt>
    <dgm:pt modelId="{6B2B4BEA-2B6F-43F7-9F1C-7E801329F63E}" type="pres">
      <dgm:prSet presAssocID="{C0DA28E2-8D74-4B79-82A3-68E5F18FC9C2}" presName="childText" presStyleLbl="bgAcc1" presStyleIdx="14" presStyleCnt="15" custScaleX="115596" custScaleY="74886">
        <dgm:presLayoutVars>
          <dgm:bulletEnabled val="1"/>
        </dgm:presLayoutVars>
      </dgm:prSet>
      <dgm:spPr/>
    </dgm:pt>
  </dgm:ptLst>
  <dgm:cxnLst>
    <dgm:cxn modelId="{EC5EC701-1C80-4C2D-91C1-A77772BC1E89}" type="presOf" srcId="{602BCE8C-2858-463E-8E6C-25E6F52C1470}" destId="{68F9B879-BA07-4E6F-AC56-91B647FBA694}" srcOrd="1" destOrd="0" presId="urn:microsoft.com/office/officeart/2005/8/layout/hierarchy3"/>
    <dgm:cxn modelId="{4721C207-BFBF-4261-8762-81D32963EAEF}" type="presOf" srcId="{7A1B11FB-AEB3-4846-B3E2-371E3506D31B}" destId="{0F676243-1ECD-46EB-804F-6E69EE39F34C}" srcOrd="0" destOrd="0" presId="urn:microsoft.com/office/officeart/2005/8/layout/hierarchy3"/>
    <dgm:cxn modelId="{D66F3D10-EE00-4477-91D8-282C4A1DC68C}" srcId="{5A357F75-2B88-41B4-82F7-E5F087F28CCD}" destId="{A2E1AE2F-D538-4908-AD39-9832DA1E65C2}" srcOrd="0" destOrd="0" parTransId="{AE837A22-9643-41B9-BB4F-000759C8ECDF}" sibTransId="{70BCC647-EC85-4109-A727-FD01E853642C}"/>
    <dgm:cxn modelId="{4D6E6C15-0514-486A-8D23-AE97A9402077}" type="presOf" srcId="{D04F6B26-DD2F-4022-BFA1-10F75B21079C}" destId="{C05DACF5-A196-44B6-8D7A-D73717D08884}" srcOrd="0" destOrd="0" presId="urn:microsoft.com/office/officeart/2005/8/layout/hierarchy3"/>
    <dgm:cxn modelId="{FEA7B418-57A6-48DC-9678-6BC0B3FBC3F5}" srcId="{81591AA6-C2E2-4015-9454-5A906E7372EF}" destId="{A551F5CA-268F-483F-A4CD-B0D60B68A709}" srcOrd="2" destOrd="0" parTransId="{2A852F33-535C-4E9D-A21B-3E25E30989CA}" sibTransId="{8E76D98A-C14C-428F-993D-3698491736AC}"/>
    <dgm:cxn modelId="{312B8A19-CCC6-4CA3-801E-D50D02ABD6A4}" srcId="{602BCE8C-2858-463E-8E6C-25E6F52C1470}" destId="{4E0665ED-9B31-498D-99A5-426E9B6E419D}" srcOrd="0" destOrd="0" parTransId="{B6D44BF9-9054-4295-BAED-BF1D5F47555A}" sibTransId="{BAB625CD-AD2C-4396-A507-0A478E2B57B2}"/>
    <dgm:cxn modelId="{EE21E71C-E308-408E-AB33-EB9EEBF814DD}" type="presOf" srcId="{C80DD27A-B7FD-48D5-A40D-F610BF17416F}" destId="{2E2C6804-2188-4B17-B0D0-F8583637ABC8}" srcOrd="0" destOrd="0" presId="urn:microsoft.com/office/officeart/2005/8/layout/hierarchy3"/>
    <dgm:cxn modelId="{F141791E-1323-4C56-9802-3B3A06921162}" type="presOf" srcId="{E4975D40-A6CA-4B11-88D9-1246A9D1F4A5}" destId="{1156A8D3-3419-40AD-9BCE-8E827841292A}" srcOrd="0" destOrd="0" presId="urn:microsoft.com/office/officeart/2005/8/layout/hierarchy3"/>
    <dgm:cxn modelId="{AE02A01F-107C-4793-8AB6-0C47A1F1A9B9}" type="presOf" srcId="{692E5790-9845-4023-A154-918B29DAA6A6}" destId="{3FAA0340-FD7B-4093-943D-915ED27978EF}" srcOrd="0" destOrd="0" presId="urn:microsoft.com/office/officeart/2005/8/layout/hierarchy3"/>
    <dgm:cxn modelId="{BA659D20-5090-4C17-A369-6561297F87AD}" srcId="{602BCE8C-2858-463E-8E6C-25E6F52C1470}" destId="{E745DE66-D54C-4264-988C-19A327558769}" srcOrd="2" destOrd="0" parTransId="{7B05EEA9-180A-46CA-8D7D-14684B5BE3E9}" sibTransId="{635E375B-645E-40D4-82A6-E3B875018014}"/>
    <dgm:cxn modelId="{33E1DB25-DFD1-4968-9558-63FE5B4DDF43}" type="presOf" srcId="{7CC6D9BF-DC8E-498D-9E60-C58C4E23A3A0}" destId="{F25B9526-274C-45B7-B6D5-1099988BA997}" srcOrd="0" destOrd="0" presId="urn:microsoft.com/office/officeart/2005/8/layout/hierarchy3"/>
    <dgm:cxn modelId="{3423D827-2A7E-4A9E-8F56-C1DE1206EFEF}" type="presOf" srcId="{CE3AA7E0-1DDC-45FA-ADA5-2E0074DC18D0}" destId="{43C17122-512E-422E-B1F3-25A2B5FD9FCA}" srcOrd="0" destOrd="0" presId="urn:microsoft.com/office/officeart/2005/8/layout/hierarchy3"/>
    <dgm:cxn modelId="{C298542A-2DF1-4D0D-9F71-D82C441EE9BB}" type="presOf" srcId="{3A6DFD28-91CE-4880-80F3-649A10EEDDCD}" destId="{F9AE374C-333D-4133-9DC0-FF7ABBB247A4}" srcOrd="0" destOrd="0" presId="urn:microsoft.com/office/officeart/2005/8/layout/hierarchy3"/>
    <dgm:cxn modelId="{D71B482E-8B04-41DF-B704-2B087ACDAAA4}" type="presOf" srcId="{57ABCBEB-2504-492F-9A92-4D740A41E335}" destId="{138F16D6-D1C6-4130-8047-061F2F33F8E7}" srcOrd="0" destOrd="0" presId="urn:microsoft.com/office/officeart/2005/8/layout/hierarchy3"/>
    <dgm:cxn modelId="{62BC0030-CC9C-4E2B-B0FF-01A6AAA336DF}" srcId="{81591AA6-C2E2-4015-9454-5A906E7372EF}" destId="{0326FB26-3B4C-4F00-9C8D-23E45731210B}" srcOrd="1" destOrd="0" parTransId="{96DB3A9E-2E70-41F1-8C95-042402AFB360}" sibTransId="{66E1EE93-6115-451D-A4E6-F1A73D8D1CF0}"/>
    <dgm:cxn modelId="{9480A239-75CE-4A9A-943F-4519CCC81470}" srcId="{C124D464-6032-46DC-BCB7-5B0CFDA6BCEB}" destId="{3A6DFD28-91CE-4880-80F3-649A10EEDDCD}" srcOrd="0" destOrd="0" parTransId="{D04F6B26-DD2F-4022-BFA1-10F75B21079C}" sibTransId="{AD1C9399-006E-4B36-A94B-8A05E4250174}"/>
    <dgm:cxn modelId="{70AA653B-4339-4FE7-8506-D2E568F0BB69}" type="presOf" srcId="{C124D464-6032-46DC-BCB7-5B0CFDA6BCEB}" destId="{E6D6CC40-3301-4647-B909-6437109E211C}" srcOrd="0" destOrd="0" presId="urn:microsoft.com/office/officeart/2005/8/layout/hierarchy3"/>
    <dgm:cxn modelId="{43543B5B-71BB-49E8-A6D6-2C6FB5D9B8BE}" type="presOf" srcId="{71815BCE-92A9-4DB7-8EA4-5271FB7AC44B}" destId="{4DE0501D-AC40-4EF0-A9D3-F1EC48FA443B}" srcOrd="0" destOrd="0" presId="urn:microsoft.com/office/officeart/2005/8/layout/hierarchy3"/>
    <dgm:cxn modelId="{028DD35B-82F0-4F76-96CD-215FA4D7D651}" srcId="{52ABAE26-5C3E-4F2D-BE28-034BDE3921B7}" destId="{81591AA6-C2E2-4015-9454-5A906E7372EF}" srcOrd="0" destOrd="0" parTransId="{1F0665D6-3E2E-4052-9F47-2FF7266867D1}" sibTransId="{D918F449-1660-4141-B95E-A79766547D85}"/>
    <dgm:cxn modelId="{C42EB24D-29BD-44CE-935B-5FF9354F3065}" type="presOf" srcId="{7B05EEA9-180A-46CA-8D7D-14684B5BE3E9}" destId="{F2C5FD46-4299-4FA1-B8CE-E2AC0B4B6C09}" srcOrd="0" destOrd="0" presId="urn:microsoft.com/office/officeart/2005/8/layout/hierarchy3"/>
    <dgm:cxn modelId="{690F4652-8C61-4554-A94A-6C297D94E529}" type="presOf" srcId="{7DBF6926-76D0-4054-B7C4-FF16F715BA67}" destId="{60927421-6196-461E-BB06-3D445115096C}" srcOrd="0" destOrd="0" presId="urn:microsoft.com/office/officeart/2005/8/layout/hierarchy3"/>
    <dgm:cxn modelId="{E2146B53-B32B-4231-A7CF-4B4DA0CEF929}" type="presOf" srcId="{7E43B4D6-62C7-4324-B6E9-4F2276DBD144}" destId="{5B9AAA68-E66A-4EFA-AE4E-5C0E0D07F53A}" srcOrd="0" destOrd="0" presId="urn:microsoft.com/office/officeart/2005/8/layout/hierarchy3"/>
    <dgm:cxn modelId="{6385C077-AB6F-4EC8-B6F8-0C5E1984298D}" type="presOf" srcId="{5A357F75-2B88-41B4-82F7-E5F087F28CCD}" destId="{D78EEC34-CB7E-4BF9-AC9C-5C8B9E39C6A8}" srcOrd="0" destOrd="0" presId="urn:microsoft.com/office/officeart/2005/8/layout/hierarchy3"/>
    <dgm:cxn modelId="{52100958-00E2-42D3-81DC-845C89D8A45C}" type="presOf" srcId="{C0DA28E2-8D74-4B79-82A3-68E5F18FC9C2}" destId="{6B2B4BEA-2B6F-43F7-9F1C-7E801329F63E}" srcOrd="0" destOrd="0" presId="urn:microsoft.com/office/officeart/2005/8/layout/hierarchy3"/>
    <dgm:cxn modelId="{8112755A-1B72-463C-AE4C-CA970E33F56F}" type="presOf" srcId="{5A357F75-2B88-41B4-82F7-E5F087F28CCD}" destId="{D6595EF6-0DFE-46D8-9F1C-D8FBAE3FCD28}" srcOrd="1" destOrd="0" presId="urn:microsoft.com/office/officeart/2005/8/layout/hierarchy3"/>
    <dgm:cxn modelId="{34B1827D-7744-4810-8259-3B33393E5816}" srcId="{602BCE8C-2858-463E-8E6C-25E6F52C1470}" destId="{BF332BB9-624C-40E7-A223-D705F75E79A6}" srcOrd="3" destOrd="0" parTransId="{01EB987A-DAD2-4F88-AAC1-888E3DCCA59C}" sibTransId="{8E50EE33-7509-4368-AD18-B5364018EF47}"/>
    <dgm:cxn modelId="{081EA781-8099-4301-9249-5B362A6CB47B}" type="presOf" srcId="{E745DE66-D54C-4264-988C-19A327558769}" destId="{C18FF1AC-FFA6-46F1-B4CD-9751530FC645}" srcOrd="0" destOrd="0" presId="urn:microsoft.com/office/officeart/2005/8/layout/hierarchy3"/>
    <dgm:cxn modelId="{C1C47587-6582-483B-B08F-0EBCA80A5917}" type="presOf" srcId="{A551F5CA-268F-483F-A4CD-B0D60B68A709}" destId="{0F008483-1DDE-4933-9BE9-CEDD4FD153E1}" srcOrd="0" destOrd="0" presId="urn:microsoft.com/office/officeart/2005/8/layout/hierarchy3"/>
    <dgm:cxn modelId="{6FCCD888-5BE8-42C9-95C1-FF9D1585EE46}" type="presOf" srcId="{52ABAE26-5C3E-4F2D-BE28-034BDE3921B7}" destId="{AA54BF8A-A145-4EE2-8B67-27F2D60F6CF2}" srcOrd="0" destOrd="0" presId="urn:microsoft.com/office/officeart/2005/8/layout/hierarchy3"/>
    <dgm:cxn modelId="{4C883E8A-2C2A-4389-8502-C7AAB1761C02}" type="presOf" srcId="{602BCE8C-2858-463E-8E6C-25E6F52C1470}" destId="{77E190EB-5969-4E0D-A18D-136AAAC420F2}" srcOrd="0" destOrd="0" presId="urn:microsoft.com/office/officeart/2005/8/layout/hierarchy3"/>
    <dgm:cxn modelId="{8F7F3E8B-16DC-4D3A-AF90-4BCA4A2E03E0}" srcId="{C124D464-6032-46DC-BCB7-5B0CFDA6BCEB}" destId="{CE3AA7E0-1DDC-45FA-ADA5-2E0074DC18D0}" srcOrd="4" destOrd="0" parTransId="{BADCFAFF-25CA-48B1-93D1-FE4A878B911A}" sibTransId="{20AE50A9-0D0C-4528-99C1-224E6576FBFC}"/>
    <dgm:cxn modelId="{90E67B8B-BF77-423C-8428-F24A5BC8F37D}" type="presOf" srcId="{81591AA6-C2E2-4015-9454-5A906E7372EF}" destId="{AF3FF6B3-B7C0-46A3-A2CA-D23CCA8C0F9A}" srcOrd="0" destOrd="0" presId="urn:microsoft.com/office/officeart/2005/8/layout/hierarchy3"/>
    <dgm:cxn modelId="{C14C268C-965B-4E95-9B32-E74D66C540E2}" srcId="{602BCE8C-2858-463E-8E6C-25E6F52C1470}" destId="{7DBF6926-76D0-4054-B7C4-FF16F715BA67}" srcOrd="4" destOrd="0" parTransId="{E4975D40-A6CA-4B11-88D9-1246A9D1F4A5}" sibTransId="{8644BD7F-FE7E-4708-8DA3-294743BC56F7}"/>
    <dgm:cxn modelId="{8F894B91-2BEC-4FC0-AC08-16D81B623009}" type="presOf" srcId="{D94AC4F1-79A4-46AB-B2E1-9343815AB8FD}" destId="{6516AEA1-A364-4860-847D-996E18A62FDA}" srcOrd="0" destOrd="0" presId="urn:microsoft.com/office/officeart/2005/8/layout/hierarchy3"/>
    <dgm:cxn modelId="{8D885A94-7C6B-47D3-BBA5-C8E26A1D0230}" type="presOf" srcId="{96DB3A9E-2E70-41F1-8C95-042402AFB360}" destId="{4891B65C-27FA-4B40-A459-506D7A964848}" srcOrd="0" destOrd="0" presId="urn:microsoft.com/office/officeart/2005/8/layout/hierarchy3"/>
    <dgm:cxn modelId="{790AC194-960A-416F-93E9-E2246BF1CB0E}" type="presOf" srcId="{E30316EA-E606-4A46-8C89-D07751C788C6}" destId="{BBB3D65E-AE46-4ED7-B595-6CF01E2910BA}" srcOrd="0" destOrd="0" presId="urn:microsoft.com/office/officeart/2005/8/layout/hierarchy3"/>
    <dgm:cxn modelId="{69A61197-9986-4D07-8784-50108A1B02CA}" srcId="{C124D464-6032-46DC-BCB7-5B0CFDA6BCEB}" destId="{AFEBD083-22FB-4072-A6B5-E6B38F1844DC}" srcOrd="3" destOrd="0" parTransId="{7E43B4D6-62C7-4324-B6E9-4F2276DBD144}" sibTransId="{96125FCB-B428-4979-A480-A98ED7A7A253}"/>
    <dgm:cxn modelId="{B9BE3FAF-042E-46BA-9B76-A7483B1ED88D}" type="presOf" srcId="{2A852F33-535C-4E9D-A21B-3E25E30989CA}" destId="{DCE7E41D-30CE-4CC9-8205-7A33AA20464F}" srcOrd="0" destOrd="0" presId="urn:microsoft.com/office/officeart/2005/8/layout/hierarchy3"/>
    <dgm:cxn modelId="{A96975B0-D336-43E6-936A-EDFB0811609A}" type="presOf" srcId="{AFEBD083-22FB-4072-A6B5-E6B38F1844DC}" destId="{125CF5BF-ADD3-473A-99BF-4ECE56A37662}" srcOrd="0" destOrd="0" presId="urn:microsoft.com/office/officeart/2005/8/layout/hierarchy3"/>
    <dgm:cxn modelId="{D38237B4-F45B-4BE5-8D66-9EE0D6CDDD9A}" type="presOf" srcId="{B6D44BF9-9054-4295-BAED-BF1D5F47555A}" destId="{C3D5B423-E5B9-4FDB-9140-058EC5131D0A}" srcOrd="0" destOrd="0" presId="urn:microsoft.com/office/officeart/2005/8/layout/hierarchy3"/>
    <dgm:cxn modelId="{D33E85BC-B9E0-4BB5-BC7E-86D97E110F3D}" type="presOf" srcId="{81591AA6-C2E2-4015-9454-5A906E7372EF}" destId="{E58466CB-55EE-4267-B410-70A692BF5349}" srcOrd="1" destOrd="0" presId="urn:microsoft.com/office/officeart/2005/8/layout/hierarchy3"/>
    <dgm:cxn modelId="{986FB4BC-CD56-486F-85F9-D0D5E50C5B94}" srcId="{81591AA6-C2E2-4015-9454-5A906E7372EF}" destId="{C80DD27A-B7FD-48D5-A40D-F610BF17416F}" srcOrd="0" destOrd="0" parTransId="{E30316EA-E606-4A46-8C89-D07751C788C6}" sibTransId="{4B93EED7-B01A-4BD8-889D-AB46ED90F728}"/>
    <dgm:cxn modelId="{E3E920BF-6BD6-4C1C-8939-99F86C0EB6F8}" type="presOf" srcId="{BADCFAFF-25CA-48B1-93D1-FE4A878B911A}" destId="{897C9C75-2C1F-468D-BCA7-8381760C92FD}" srcOrd="0" destOrd="0" presId="urn:microsoft.com/office/officeart/2005/8/layout/hierarchy3"/>
    <dgm:cxn modelId="{C8E7CAC2-CCF0-4509-914E-7CFF2928C42F}" type="presOf" srcId="{01EB987A-DAD2-4F88-AAC1-888E3DCCA59C}" destId="{7B801A6F-3C01-4471-A170-B3527D5A957E}" srcOrd="0" destOrd="0" presId="urn:microsoft.com/office/officeart/2005/8/layout/hierarchy3"/>
    <dgm:cxn modelId="{579600CC-02AE-444B-AC48-499231279F9D}" type="presOf" srcId="{4E0665ED-9B31-498D-99A5-426E9B6E419D}" destId="{736A443B-DD93-4374-B316-824796920695}" srcOrd="0" destOrd="0" presId="urn:microsoft.com/office/officeart/2005/8/layout/hierarchy3"/>
    <dgm:cxn modelId="{3DF79FCC-7A7C-4C1C-BB2F-6FAF38665585}" srcId="{52ABAE26-5C3E-4F2D-BE28-034BDE3921B7}" destId="{602BCE8C-2858-463E-8E6C-25E6F52C1470}" srcOrd="3" destOrd="0" parTransId="{15C1DF9F-E405-4F2D-98DB-338E78CD93B6}" sibTransId="{A3A77BD1-F830-4420-888C-C3EFC17D9EEA}"/>
    <dgm:cxn modelId="{A445DDD1-8D9F-4D1D-B2C8-2EEFE96AD8E5}" srcId="{52ABAE26-5C3E-4F2D-BE28-034BDE3921B7}" destId="{5A357F75-2B88-41B4-82F7-E5F087F28CCD}" srcOrd="2" destOrd="0" parTransId="{06720D68-99F6-438D-A286-FD37D31DCE31}" sibTransId="{1EBC9832-9F3B-4BC3-A8B9-841237BA3E59}"/>
    <dgm:cxn modelId="{86E9F8D4-796C-43F7-838F-8DD3E329871C}" type="presOf" srcId="{1768DE0C-D102-4D08-A4CE-9542109C4D1F}" destId="{C0A83153-E12E-4B50-BA70-D554D26DAFB0}" srcOrd="0" destOrd="0" presId="urn:microsoft.com/office/officeart/2005/8/layout/hierarchy3"/>
    <dgm:cxn modelId="{FF7F37D5-9A1A-40C7-999A-91EBF040D743}" type="presOf" srcId="{C124D464-6032-46DC-BCB7-5B0CFDA6BCEB}" destId="{5D05EC0F-9E36-451A-B784-48B2A0E2F44E}" srcOrd="1" destOrd="0" presId="urn:microsoft.com/office/officeart/2005/8/layout/hierarchy3"/>
    <dgm:cxn modelId="{505A9CD7-C665-4312-8CDD-D67E33531C6C}" srcId="{602BCE8C-2858-463E-8E6C-25E6F52C1470}" destId="{7A1B11FB-AEB3-4846-B3E2-371E3506D31B}" srcOrd="1" destOrd="0" parTransId="{D94AC4F1-79A4-46AB-B2E1-9343815AB8FD}" sibTransId="{A803A1F9-2F7F-43D4-979E-9ED48EAA3C81}"/>
    <dgm:cxn modelId="{2A53DEDA-FCB9-4968-9221-BC196176249B}" srcId="{C124D464-6032-46DC-BCB7-5B0CFDA6BCEB}" destId="{71815BCE-92A9-4DB7-8EA4-5271FB7AC44B}" srcOrd="1" destOrd="0" parTransId="{7CC6D9BF-DC8E-498D-9E60-C58C4E23A3A0}" sibTransId="{4C31C4B7-C41C-4DC0-8D44-7621AABD5276}"/>
    <dgm:cxn modelId="{15510ADD-1299-4CC9-A120-5D561B171626}" type="presOf" srcId="{BF332BB9-624C-40E7-A223-D705F75E79A6}" destId="{293F67C5-36E6-46F9-992F-14C91ABDCA30}" srcOrd="0" destOrd="0" presId="urn:microsoft.com/office/officeart/2005/8/layout/hierarchy3"/>
    <dgm:cxn modelId="{71673FE2-2A8C-4046-82C8-FB0966EFB16A}" type="presOf" srcId="{A2E1AE2F-D538-4908-AD39-9832DA1E65C2}" destId="{4DD19F0C-1C4F-40C8-BC5F-126DE12E95BC}" srcOrd="0" destOrd="0" presId="urn:microsoft.com/office/officeart/2005/8/layout/hierarchy3"/>
    <dgm:cxn modelId="{642A8EE2-1FC7-488C-A118-0DC59C8914F2}" type="presOf" srcId="{0326FB26-3B4C-4F00-9C8D-23E45731210B}" destId="{544BFC64-D03B-4CC5-8F11-AF8CB6BE3B7C}" srcOrd="0" destOrd="0" presId="urn:microsoft.com/office/officeart/2005/8/layout/hierarchy3"/>
    <dgm:cxn modelId="{A08576EC-577C-4AA8-BB78-636FB01A8F20}" srcId="{52ABAE26-5C3E-4F2D-BE28-034BDE3921B7}" destId="{C124D464-6032-46DC-BCB7-5B0CFDA6BCEB}" srcOrd="1" destOrd="0" parTransId="{E48CA1C7-884B-4D38-B5B8-908E7AC9C40B}" sibTransId="{54CC8509-F73F-438E-9843-B3215326D1E0}"/>
    <dgm:cxn modelId="{8741A3F4-85C2-45AB-BD67-4B847A04CC8D}" srcId="{602BCE8C-2858-463E-8E6C-25E6F52C1470}" destId="{C0DA28E2-8D74-4B79-82A3-68E5F18FC9C2}" srcOrd="5" destOrd="0" parTransId="{57ABCBEB-2504-492F-9A92-4D740A41E335}" sibTransId="{782DAB3B-35D4-4088-AB20-FDD5039E0C18}"/>
    <dgm:cxn modelId="{7EB62EFB-3060-4384-AB03-6671B1BBE315}" srcId="{C124D464-6032-46DC-BCB7-5B0CFDA6BCEB}" destId="{1768DE0C-D102-4D08-A4CE-9542109C4D1F}" srcOrd="2" destOrd="0" parTransId="{692E5790-9845-4023-A154-918B29DAA6A6}" sibTransId="{AB5699D8-12A6-4375-B5F8-B1ED38397BB8}"/>
    <dgm:cxn modelId="{F13770FB-3CA4-4CED-918B-466DF9BCEF1C}" type="presOf" srcId="{AE837A22-9643-41B9-BB4F-000759C8ECDF}" destId="{5AF4D290-7180-479F-8BA9-21431F0D6F3E}" srcOrd="0" destOrd="0" presId="urn:microsoft.com/office/officeart/2005/8/layout/hierarchy3"/>
    <dgm:cxn modelId="{2049B52D-86DC-407A-BE22-3341B0983C22}" type="presParOf" srcId="{AA54BF8A-A145-4EE2-8B67-27F2D60F6CF2}" destId="{9D521E7C-16BA-422B-A0BF-2E1567714174}" srcOrd="0" destOrd="0" presId="urn:microsoft.com/office/officeart/2005/8/layout/hierarchy3"/>
    <dgm:cxn modelId="{95F51D2A-4639-4430-8742-860F1312FBBA}" type="presParOf" srcId="{9D521E7C-16BA-422B-A0BF-2E1567714174}" destId="{0C80CFFA-B228-446A-A006-129CA2A39CEC}" srcOrd="0" destOrd="0" presId="urn:microsoft.com/office/officeart/2005/8/layout/hierarchy3"/>
    <dgm:cxn modelId="{07C95D64-78D1-4CAC-9C34-6F789D592B32}" type="presParOf" srcId="{0C80CFFA-B228-446A-A006-129CA2A39CEC}" destId="{AF3FF6B3-B7C0-46A3-A2CA-D23CCA8C0F9A}" srcOrd="0" destOrd="0" presId="urn:microsoft.com/office/officeart/2005/8/layout/hierarchy3"/>
    <dgm:cxn modelId="{8AD4CC2F-8B5C-4285-B962-1264166B3EB6}" type="presParOf" srcId="{0C80CFFA-B228-446A-A006-129CA2A39CEC}" destId="{E58466CB-55EE-4267-B410-70A692BF5349}" srcOrd="1" destOrd="0" presId="urn:microsoft.com/office/officeart/2005/8/layout/hierarchy3"/>
    <dgm:cxn modelId="{BE9118C7-880F-48A1-8B29-A3CB90FD3382}" type="presParOf" srcId="{9D521E7C-16BA-422B-A0BF-2E1567714174}" destId="{3A99C112-6357-4BC9-B462-C30D72679BE6}" srcOrd="1" destOrd="0" presId="urn:microsoft.com/office/officeart/2005/8/layout/hierarchy3"/>
    <dgm:cxn modelId="{482005E4-B49A-47D7-B067-B262B1AE2438}" type="presParOf" srcId="{3A99C112-6357-4BC9-B462-C30D72679BE6}" destId="{BBB3D65E-AE46-4ED7-B595-6CF01E2910BA}" srcOrd="0" destOrd="0" presId="urn:microsoft.com/office/officeart/2005/8/layout/hierarchy3"/>
    <dgm:cxn modelId="{5CE74743-257E-4767-BB59-3EE60DA8320C}" type="presParOf" srcId="{3A99C112-6357-4BC9-B462-C30D72679BE6}" destId="{2E2C6804-2188-4B17-B0D0-F8583637ABC8}" srcOrd="1" destOrd="0" presId="urn:microsoft.com/office/officeart/2005/8/layout/hierarchy3"/>
    <dgm:cxn modelId="{538D94A0-DDB3-4DB4-9A43-A72F455D8BDA}" type="presParOf" srcId="{3A99C112-6357-4BC9-B462-C30D72679BE6}" destId="{4891B65C-27FA-4B40-A459-506D7A964848}" srcOrd="2" destOrd="0" presId="urn:microsoft.com/office/officeart/2005/8/layout/hierarchy3"/>
    <dgm:cxn modelId="{64E4DDB6-DACD-44C2-85C1-FC71EE3277C1}" type="presParOf" srcId="{3A99C112-6357-4BC9-B462-C30D72679BE6}" destId="{544BFC64-D03B-4CC5-8F11-AF8CB6BE3B7C}" srcOrd="3" destOrd="0" presId="urn:microsoft.com/office/officeart/2005/8/layout/hierarchy3"/>
    <dgm:cxn modelId="{45432C75-7EB0-4330-8EB5-7700ED3439C3}" type="presParOf" srcId="{3A99C112-6357-4BC9-B462-C30D72679BE6}" destId="{DCE7E41D-30CE-4CC9-8205-7A33AA20464F}" srcOrd="4" destOrd="0" presId="urn:microsoft.com/office/officeart/2005/8/layout/hierarchy3"/>
    <dgm:cxn modelId="{9087F4F5-906B-4B44-9552-1683B202D8F9}" type="presParOf" srcId="{3A99C112-6357-4BC9-B462-C30D72679BE6}" destId="{0F008483-1DDE-4933-9BE9-CEDD4FD153E1}" srcOrd="5" destOrd="0" presId="urn:microsoft.com/office/officeart/2005/8/layout/hierarchy3"/>
    <dgm:cxn modelId="{1705B1F1-7BD4-4342-8F85-F048DDF7EA51}" type="presParOf" srcId="{AA54BF8A-A145-4EE2-8B67-27F2D60F6CF2}" destId="{4A64FE7B-E8AE-4419-8574-590D839F3288}" srcOrd="1" destOrd="0" presId="urn:microsoft.com/office/officeart/2005/8/layout/hierarchy3"/>
    <dgm:cxn modelId="{37B54CB5-0AEE-4BF5-B4AC-D54E316BD38F}" type="presParOf" srcId="{4A64FE7B-E8AE-4419-8574-590D839F3288}" destId="{38EDFC06-116A-4B4B-9EAA-26199953B0AB}" srcOrd="0" destOrd="0" presId="urn:microsoft.com/office/officeart/2005/8/layout/hierarchy3"/>
    <dgm:cxn modelId="{1EA96A71-ADB7-443D-8AA7-855CE9317267}" type="presParOf" srcId="{38EDFC06-116A-4B4B-9EAA-26199953B0AB}" destId="{E6D6CC40-3301-4647-B909-6437109E211C}" srcOrd="0" destOrd="0" presId="urn:microsoft.com/office/officeart/2005/8/layout/hierarchy3"/>
    <dgm:cxn modelId="{EC8378F0-6DFE-43C2-9EBC-2F0149BCEB0A}" type="presParOf" srcId="{38EDFC06-116A-4B4B-9EAA-26199953B0AB}" destId="{5D05EC0F-9E36-451A-B784-48B2A0E2F44E}" srcOrd="1" destOrd="0" presId="urn:microsoft.com/office/officeart/2005/8/layout/hierarchy3"/>
    <dgm:cxn modelId="{CC4A2206-4AAE-41AC-BA29-C3249BDF36D7}" type="presParOf" srcId="{4A64FE7B-E8AE-4419-8574-590D839F3288}" destId="{73C9BAC7-9EF9-4F91-BD04-2A7B4E46F0BE}" srcOrd="1" destOrd="0" presId="urn:microsoft.com/office/officeart/2005/8/layout/hierarchy3"/>
    <dgm:cxn modelId="{BDD097E0-33FF-434F-92FD-99FD411BCC1F}" type="presParOf" srcId="{73C9BAC7-9EF9-4F91-BD04-2A7B4E46F0BE}" destId="{C05DACF5-A196-44B6-8D7A-D73717D08884}" srcOrd="0" destOrd="0" presId="urn:microsoft.com/office/officeart/2005/8/layout/hierarchy3"/>
    <dgm:cxn modelId="{E4C8703F-8979-4A27-AFDB-C5C1387DA3B4}" type="presParOf" srcId="{73C9BAC7-9EF9-4F91-BD04-2A7B4E46F0BE}" destId="{F9AE374C-333D-4133-9DC0-FF7ABBB247A4}" srcOrd="1" destOrd="0" presId="urn:microsoft.com/office/officeart/2005/8/layout/hierarchy3"/>
    <dgm:cxn modelId="{5878D02D-3369-4DFB-B165-D11E081865EE}" type="presParOf" srcId="{73C9BAC7-9EF9-4F91-BD04-2A7B4E46F0BE}" destId="{F25B9526-274C-45B7-B6D5-1099988BA997}" srcOrd="2" destOrd="0" presId="urn:microsoft.com/office/officeart/2005/8/layout/hierarchy3"/>
    <dgm:cxn modelId="{1DF03C27-8E6D-4224-828C-D50E452AAB09}" type="presParOf" srcId="{73C9BAC7-9EF9-4F91-BD04-2A7B4E46F0BE}" destId="{4DE0501D-AC40-4EF0-A9D3-F1EC48FA443B}" srcOrd="3" destOrd="0" presId="urn:microsoft.com/office/officeart/2005/8/layout/hierarchy3"/>
    <dgm:cxn modelId="{41815A48-369B-4FC3-B6CB-AC5E9190AFF0}" type="presParOf" srcId="{73C9BAC7-9EF9-4F91-BD04-2A7B4E46F0BE}" destId="{3FAA0340-FD7B-4093-943D-915ED27978EF}" srcOrd="4" destOrd="0" presId="urn:microsoft.com/office/officeart/2005/8/layout/hierarchy3"/>
    <dgm:cxn modelId="{4C2EDFD8-B841-4C38-BEC3-F18459AA9C59}" type="presParOf" srcId="{73C9BAC7-9EF9-4F91-BD04-2A7B4E46F0BE}" destId="{C0A83153-E12E-4B50-BA70-D554D26DAFB0}" srcOrd="5" destOrd="0" presId="urn:microsoft.com/office/officeart/2005/8/layout/hierarchy3"/>
    <dgm:cxn modelId="{57418096-8385-4D82-9126-CF90D82BDECB}" type="presParOf" srcId="{73C9BAC7-9EF9-4F91-BD04-2A7B4E46F0BE}" destId="{5B9AAA68-E66A-4EFA-AE4E-5C0E0D07F53A}" srcOrd="6" destOrd="0" presId="urn:microsoft.com/office/officeart/2005/8/layout/hierarchy3"/>
    <dgm:cxn modelId="{C90F6509-F074-4B66-BD90-D919C423C1B5}" type="presParOf" srcId="{73C9BAC7-9EF9-4F91-BD04-2A7B4E46F0BE}" destId="{125CF5BF-ADD3-473A-99BF-4ECE56A37662}" srcOrd="7" destOrd="0" presId="urn:microsoft.com/office/officeart/2005/8/layout/hierarchy3"/>
    <dgm:cxn modelId="{135DB751-CE0D-486B-88FC-7DE940EB93A3}" type="presParOf" srcId="{73C9BAC7-9EF9-4F91-BD04-2A7B4E46F0BE}" destId="{897C9C75-2C1F-468D-BCA7-8381760C92FD}" srcOrd="8" destOrd="0" presId="urn:microsoft.com/office/officeart/2005/8/layout/hierarchy3"/>
    <dgm:cxn modelId="{4D1202E8-892C-49AD-8226-18938EE23CDA}" type="presParOf" srcId="{73C9BAC7-9EF9-4F91-BD04-2A7B4E46F0BE}" destId="{43C17122-512E-422E-B1F3-25A2B5FD9FCA}" srcOrd="9" destOrd="0" presId="urn:microsoft.com/office/officeart/2005/8/layout/hierarchy3"/>
    <dgm:cxn modelId="{3474332D-48EF-42B6-9F2F-C32099852A27}" type="presParOf" srcId="{AA54BF8A-A145-4EE2-8B67-27F2D60F6CF2}" destId="{7EDD89D4-9A03-4BB0-AB02-5DF5AF424A83}" srcOrd="2" destOrd="0" presId="urn:microsoft.com/office/officeart/2005/8/layout/hierarchy3"/>
    <dgm:cxn modelId="{3F02D366-71CC-45D3-B34C-C946F819E4C6}" type="presParOf" srcId="{7EDD89D4-9A03-4BB0-AB02-5DF5AF424A83}" destId="{A8F354FC-5D96-471D-A9D4-7D172343D66C}" srcOrd="0" destOrd="0" presId="urn:microsoft.com/office/officeart/2005/8/layout/hierarchy3"/>
    <dgm:cxn modelId="{773F3FEF-15E9-4F00-8690-1CBB7D887BF3}" type="presParOf" srcId="{A8F354FC-5D96-471D-A9D4-7D172343D66C}" destId="{D78EEC34-CB7E-4BF9-AC9C-5C8B9E39C6A8}" srcOrd="0" destOrd="0" presId="urn:microsoft.com/office/officeart/2005/8/layout/hierarchy3"/>
    <dgm:cxn modelId="{853EEC47-544B-4B5A-9030-8919FBBDBC06}" type="presParOf" srcId="{A8F354FC-5D96-471D-A9D4-7D172343D66C}" destId="{D6595EF6-0DFE-46D8-9F1C-D8FBAE3FCD28}" srcOrd="1" destOrd="0" presId="urn:microsoft.com/office/officeart/2005/8/layout/hierarchy3"/>
    <dgm:cxn modelId="{26A49DA6-C4EF-4D5B-8A9F-F50C5EBCC432}" type="presParOf" srcId="{7EDD89D4-9A03-4BB0-AB02-5DF5AF424A83}" destId="{729076F3-55E6-44BB-BC7D-483F7A759410}" srcOrd="1" destOrd="0" presId="urn:microsoft.com/office/officeart/2005/8/layout/hierarchy3"/>
    <dgm:cxn modelId="{943485DA-66F6-4B53-9882-F48DFEDC393F}" type="presParOf" srcId="{729076F3-55E6-44BB-BC7D-483F7A759410}" destId="{5AF4D290-7180-479F-8BA9-21431F0D6F3E}" srcOrd="0" destOrd="0" presId="urn:microsoft.com/office/officeart/2005/8/layout/hierarchy3"/>
    <dgm:cxn modelId="{A7446839-31B1-479C-B984-E4C1889EF16A}" type="presParOf" srcId="{729076F3-55E6-44BB-BC7D-483F7A759410}" destId="{4DD19F0C-1C4F-40C8-BC5F-126DE12E95BC}" srcOrd="1" destOrd="0" presId="urn:microsoft.com/office/officeart/2005/8/layout/hierarchy3"/>
    <dgm:cxn modelId="{DE5DAD26-8E44-4289-99B9-51CFD4441638}" type="presParOf" srcId="{AA54BF8A-A145-4EE2-8B67-27F2D60F6CF2}" destId="{3C367A7A-5687-43D9-B1CD-C965813E063A}" srcOrd="3" destOrd="0" presId="urn:microsoft.com/office/officeart/2005/8/layout/hierarchy3"/>
    <dgm:cxn modelId="{A13C0207-E307-4B64-88FB-63358C70675A}" type="presParOf" srcId="{3C367A7A-5687-43D9-B1CD-C965813E063A}" destId="{9DAACFDF-C486-43F3-A18D-9E36D04ABC62}" srcOrd="0" destOrd="0" presId="urn:microsoft.com/office/officeart/2005/8/layout/hierarchy3"/>
    <dgm:cxn modelId="{DADF309A-BA9A-4ACC-90F2-FCA8CC79207E}" type="presParOf" srcId="{9DAACFDF-C486-43F3-A18D-9E36D04ABC62}" destId="{77E190EB-5969-4E0D-A18D-136AAAC420F2}" srcOrd="0" destOrd="0" presId="urn:microsoft.com/office/officeart/2005/8/layout/hierarchy3"/>
    <dgm:cxn modelId="{EC8B560C-2C94-43C8-8E7C-3F15598A6029}" type="presParOf" srcId="{9DAACFDF-C486-43F3-A18D-9E36D04ABC62}" destId="{68F9B879-BA07-4E6F-AC56-91B647FBA694}" srcOrd="1" destOrd="0" presId="urn:microsoft.com/office/officeart/2005/8/layout/hierarchy3"/>
    <dgm:cxn modelId="{200F7724-B43E-4425-B814-1F7F8B842AA9}" type="presParOf" srcId="{3C367A7A-5687-43D9-B1CD-C965813E063A}" destId="{6AD053D7-98B2-4099-AD5D-148F1720D3AE}" srcOrd="1" destOrd="0" presId="urn:microsoft.com/office/officeart/2005/8/layout/hierarchy3"/>
    <dgm:cxn modelId="{40D2FDD4-016D-4C80-BB74-EED8ED5D3B29}" type="presParOf" srcId="{6AD053D7-98B2-4099-AD5D-148F1720D3AE}" destId="{C3D5B423-E5B9-4FDB-9140-058EC5131D0A}" srcOrd="0" destOrd="0" presId="urn:microsoft.com/office/officeart/2005/8/layout/hierarchy3"/>
    <dgm:cxn modelId="{3A044D68-6053-4680-ABC9-8B8FAA9BC3B4}" type="presParOf" srcId="{6AD053D7-98B2-4099-AD5D-148F1720D3AE}" destId="{736A443B-DD93-4374-B316-824796920695}" srcOrd="1" destOrd="0" presId="urn:microsoft.com/office/officeart/2005/8/layout/hierarchy3"/>
    <dgm:cxn modelId="{15041F67-08B9-46C1-94EB-7B1522352BF2}" type="presParOf" srcId="{6AD053D7-98B2-4099-AD5D-148F1720D3AE}" destId="{6516AEA1-A364-4860-847D-996E18A62FDA}" srcOrd="2" destOrd="0" presId="urn:microsoft.com/office/officeart/2005/8/layout/hierarchy3"/>
    <dgm:cxn modelId="{508553C0-E921-49F4-9B87-83AF49D334BB}" type="presParOf" srcId="{6AD053D7-98B2-4099-AD5D-148F1720D3AE}" destId="{0F676243-1ECD-46EB-804F-6E69EE39F34C}" srcOrd="3" destOrd="0" presId="urn:microsoft.com/office/officeart/2005/8/layout/hierarchy3"/>
    <dgm:cxn modelId="{E37AC0D8-20D9-498B-9C52-A09DA2C641CD}" type="presParOf" srcId="{6AD053D7-98B2-4099-AD5D-148F1720D3AE}" destId="{F2C5FD46-4299-4FA1-B8CE-E2AC0B4B6C09}" srcOrd="4" destOrd="0" presId="urn:microsoft.com/office/officeart/2005/8/layout/hierarchy3"/>
    <dgm:cxn modelId="{623CA0D0-66A9-4830-BCA4-61C159A4E974}" type="presParOf" srcId="{6AD053D7-98B2-4099-AD5D-148F1720D3AE}" destId="{C18FF1AC-FFA6-46F1-B4CD-9751530FC645}" srcOrd="5" destOrd="0" presId="urn:microsoft.com/office/officeart/2005/8/layout/hierarchy3"/>
    <dgm:cxn modelId="{FC8D5FCE-EB92-4AB8-BF05-55FD606EB91A}" type="presParOf" srcId="{6AD053D7-98B2-4099-AD5D-148F1720D3AE}" destId="{7B801A6F-3C01-4471-A170-B3527D5A957E}" srcOrd="6" destOrd="0" presId="urn:microsoft.com/office/officeart/2005/8/layout/hierarchy3"/>
    <dgm:cxn modelId="{DB8AE92E-43C7-4CC5-85C2-6B98DAF69686}" type="presParOf" srcId="{6AD053D7-98B2-4099-AD5D-148F1720D3AE}" destId="{293F67C5-36E6-46F9-992F-14C91ABDCA30}" srcOrd="7" destOrd="0" presId="urn:microsoft.com/office/officeart/2005/8/layout/hierarchy3"/>
    <dgm:cxn modelId="{FC6831AE-9B88-4C04-8AF7-FBEEAD29BFA3}" type="presParOf" srcId="{6AD053D7-98B2-4099-AD5D-148F1720D3AE}" destId="{1156A8D3-3419-40AD-9BCE-8E827841292A}" srcOrd="8" destOrd="0" presId="urn:microsoft.com/office/officeart/2005/8/layout/hierarchy3"/>
    <dgm:cxn modelId="{A59DE406-7724-4C12-B296-8EC20B2C9A74}" type="presParOf" srcId="{6AD053D7-98B2-4099-AD5D-148F1720D3AE}" destId="{60927421-6196-461E-BB06-3D445115096C}" srcOrd="9" destOrd="0" presId="urn:microsoft.com/office/officeart/2005/8/layout/hierarchy3"/>
    <dgm:cxn modelId="{152066B8-0429-41BA-9566-D34F31CC0DAC}" type="presParOf" srcId="{6AD053D7-98B2-4099-AD5D-148F1720D3AE}" destId="{138F16D6-D1C6-4130-8047-061F2F33F8E7}" srcOrd="10" destOrd="0" presId="urn:microsoft.com/office/officeart/2005/8/layout/hierarchy3"/>
    <dgm:cxn modelId="{584EBB83-0D06-49B7-8FB9-9AB496A01745}" type="presParOf" srcId="{6AD053D7-98B2-4099-AD5D-148F1720D3AE}" destId="{6B2B4BEA-2B6F-43F7-9F1C-7E801329F63E}" srcOrd="1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689FB15-F777-45DD-9E8B-28B1C3186931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978A856-581E-4D7F-A100-6BD4177F91C4}">
      <dgm:prSet phldrT="[Text]" custT="1"/>
      <dgm:spPr/>
      <dgm:t>
        <a:bodyPr/>
        <a:lstStyle/>
        <a:p>
          <a:r>
            <a:rPr lang="en-US" sz="1400" dirty="0"/>
            <a:t>TRAVELER REPORTS</a:t>
          </a:r>
        </a:p>
      </dgm:t>
    </dgm:pt>
    <dgm:pt modelId="{3D2D1161-6B46-4649-872C-56A8A617555B}" type="parTrans" cxnId="{1B0990CC-81F2-4023-AC38-C9B5E33A8E26}">
      <dgm:prSet/>
      <dgm:spPr/>
      <dgm:t>
        <a:bodyPr/>
        <a:lstStyle/>
        <a:p>
          <a:endParaRPr lang="en-US"/>
        </a:p>
      </dgm:t>
    </dgm:pt>
    <dgm:pt modelId="{62FDFE39-83A8-4EC6-9E81-28CD1F4C3171}" type="sibTrans" cxnId="{1B0990CC-81F2-4023-AC38-C9B5E33A8E26}">
      <dgm:prSet/>
      <dgm:spPr/>
      <dgm:t>
        <a:bodyPr/>
        <a:lstStyle/>
        <a:p>
          <a:endParaRPr lang="en-US"/>
        </a:p>
      </dgm:t>
    </dgm:pt>
    <dgm:pt modelId="{D49A5438-C216-4044-8E27-1488156BD6F3}">
      <dgm:prSet phldrT="[Text]" custT="1"/>
      <dgm:spPr/>
      <dgm:t>
        <a:bodyPr/>
        <a:lstStyle/>
        <a:p>
          <a:r>
            <a:rPr lang="en-US" sz="1100" dirty="0"/>
            <a:t>TRAVELERs (OP/CL)</a:t>
          </a:r>
        </a:p>
      </dgm:t>
    </dgm:pt>
    <dgm:pt modelId="{83F78122-C199-49C1-A414-CE8577C4FBF7}" type="parTrans" cxnId="{E77AC308-F776-4A69-B7F2-21FDC2EC7175}">
      <dgm:prSet/>
      <dgm:spPr/>
      <dgm:t>
        <a:bodyPr/>
        <a:lstStyle/>
        <a:p>
          <a:endParaRPr lang="en-US"/>
        </a:p>
      </dgm:t>
    </dgm:pt>
    <dgm:pt modelId="{0F449AA4-B013-4F05-92F6-273A2623DD09}" type="sibTrans" cxnId="{E77AC308-F776-4A69-B7F2-21FDC2EC7175}">
      <dgm:prSet/>
      <dgm:spPr/>
      <dgm:t>
        <a:bodyPr/>
        <a:lstStyle/>
        <a:p>
          <a:endParaRPr lang="en-US"/>
        </a:p>
      </dgm:t>
    </dgm:pt>
    <dgm:pt modelId="{B46F59A0-DAB5-4856-B0F8-D25085D04D05}">
      <dgm:prSet phldrT="[Text]" custT="1"/>
      <dgm:spPr/>
      <dgm:t>
        <a:bodyPr/>
        <a:lstStyle/>
        <a:p>
          <a:r>
            <a:rPr lang="en-US" sz="1400" dirty="0"/>
            <a:t>NCR REPORTS</a:t>
          </a:r>
        </a:p>
      </dgm:t>
    </dgm:pt>
    <dgm:pt modelId="{907F987D-A0AB-4AF3-9D99-5F266FE55BEB}" type="parTrans" cxnId="{C6C20568-F1E6-4F6A-9337-4FC74FD39105}">
      <dgm:prSet/>
      <dgm:spPr/>
      <dgm:t>
        <a:bodyPr/>
        <a:lstStyle/>
        <a:p>
          <a:endParaRPr lang="en-US"/>
        </a:p>
      </dgm:t>
    </dgm:pt>
    <dgm:pt modelId="{66563D82-A995-42FA-9A23-98A65D10A6A2}" type="sibTrans" cxnId="{C6C20568-F1E6-4F6A-9337-4FC74FD39105}">
      <dgm:prSet/>
      <dgm:spPr/>
      <dgm:t>
        <a:bodyPr/>
        <a:lstStyle/>
        <a:p>
          <a:endParaRPr lang="en-US"/>
        </a:p>
      </dgm:t>
    </dgm:pt>
    <dgm:pt modelId="{BCC37F9D-56F5-437E-A686-42C0BA375CAD}">
      <dgm:prSet phldrT="[Text]" custT="1"/>
      <dgm:spPr/>
      <dgm:t>
        <a:bodyPr/>
        <a:lstStyle/>
        <a:p>
          <a:r>
            <a:rPr lang="en-US" sz="1100" dirty="0"/>
            <a:t>NCRs (OP/CL)</a:t>
          </a:r>
        </a:p>
      </dgm:t>
    </dgm:pt>
    <dgm:pt modelId="{CC81FCA5-205D-4368-BFDC-3BB644541AE6}" type="parTrans" cxnId="{91A2CF0B-E888-49C3-B492-9C56CC186002}">
      <dgm:prSet/>
      <dgm:spPr/>
      <dgm:t>
        <a:bodyPr/>
        <a:lstStyle/>
        <a:p>
          <a:endParaRPr lang="en-US"/>
        </a:p>
      </dgm:t>
    </dgm:pt>
    <dgm:pt modelId="{BFDA31D4-1D95-4FF0-8CA9-821D79236BB4}" type="sibTrans" cxnId="{91A2CF0B-E888-49C3-B492-9C56CC186002}">
      <dgm:prSet/>
      <dgm:spPr/>
      <dgm:t>
        <a:bodyPr/>
        <a:lstStyle/>
        <a:p>
          <a:endParaRPr lang="en-US"/>
        </a:p>
      </dgm:t>
    </dgm:pt>
    <dgm:pt modelId="{0496FAE6-AFC3-4302-B8FF-0F5668E3ECEE}">
      <dgm:prSet phldrT="[Text]" custT="1"/>
      <dgm:spPr/>
      <dgm:t>
        <a:bodyPr/>
        <a:lstStyle/>
        <a:p>
          <a:r>
            <a:rPr lang="en-US" sz="1400" dirty="0"/>
            <a:t>D3 REPORTS</a:t>
          </a:r>
        </a:p>
      </dgm:t>
    </dgm:pt>
    <dgm:pt modelId="{09990FFB-CF2C-46A8-8B0E-3C0FD4CC3C9F}" type="parTrans" cxnId="{C9A27BAE-8824-4412-8025-374A5D3E457B}">
      <dgm:prSet/>
      <dgm:spPr/>
      <dgm:t>
        <a:bodyPr/>
        <a:lstStyle/>
        <a:p>
          <a:endParaRPr lang="en-US"/>
        </a:p>
      </dgm:t>
    </dgm:pt>
    <dgm:pt modelId="{C221B5A6-9D79-4782-A3A3-D153088EE97A}" type="sibTrans" cxnId="{C9A27BAE-8824-4412-8025-374A5D3E457B}">
      <dgm:prSet/>
      <dgm:spPr/>
      <dgm:t>
        <a:bodyPr/>
        <a:lstStyle/>
        <a:p>
          <a:endParaRPr lang="en-US"/>
        </a:p>
      </dgm:t>
    </dgm:pt>
    <dgm:pt modelId="{E48402ED-B808-4AFD-B028-EE36CAF583E3}">
      <dgm:prSet phldrT="[Text]" custT="1"/>
      <dgm:spPr/>
      <dgm:t>
        <a:bodyPr/>
        <a:lstStyle/>
        <a:p>
          <a:r>
            <a:rPr lang="en-US" sz="1400" dirty="0"/>
            <a:t>PROJECT REPORTS</a:t>
          </a:r>
        </a:p>
      </dgm:t>
    </dgm:pt>
    <dgm:pt modelId="{C957D917-6791-43C8-903B-E35AC447F1C2}" type="parTrans" cxnId="{613C1C49-2C8C-4F6D-BF75-147401708EF5}">
      <dgm:prSet/>
      <dgm:spPr/>
      <dgm:t>
        <a:bodyPr/>
        <a:lstStyle/>
        <a:p>
          <a:endParaRPr lang="en-US"/>
        </a:p>
      </dgm:t>
    </dgm:pt>
    <dgm:pt modelId="{02E45D4F-3E2E-461F-9F31-B3E359351542}" type="sibTrans" cxnId="{613C1C49-2C8C-4F6D-BF75-147401708EF5}">
      <dgm:prSet/>
      <dgm:spPr/>
      <dgm:t>
        <a:bodyPr/>
        <a:lstStyle/>
        <a:p>
          <a:endParaRPr lang="en-US"/>
        </a:p>
      </dgm:t>
    </dgm:pt>
    <dgm:pt modelId="{AA07EB04-DDC8-4577-A310-3B4C0E121F22}">
      <dgm:prSet phldrT="[Text]" custT="1"/>
      <dgm:spPr/>
      <dgm:t>
        <a:bodyPr/>
        <a:lstStyle/>
        <a:p>
          <a:r>
            <a:rPr lang="en-US" sz="1100" dirty="0"/>
            <a:t>TRAVELERs BY PROJECT (OP/CL)</a:t>
          </a:r>
        </a:p>
      </dgm:t>
    </dgm:pt>
    <dgm:pt modelId="{23BF7065-7DB8-4AEB-81C2-441F93D47DF2}" type="parTrans" cxnId="{324A8862-A611-45D7-BB08-696D395AB417}">
      <dgm:prSet/>
      <dgm:spPr/>
      <dgm:t>
        <a:bodyPr/>
        <a:lstStyle/>
        <a:p>
          <a:endParaRPr lang="en-US"/>
        </a:p>
      </dgm:t>
    </dgm:pt>
    <dgm:pt modelId="{74B94035-D3EE-481B-9BE6-BE93D51D6696}" type="sibTrans" cxnId="{324A8862-A611-45D7-BB08-696D395AB417}">
      <dgm:prSet/>
      <dgm:spPr/>
      <dgm:t>
        <a:bodyPr/>
        <a:lstStyle/>
        <a:p>
          <a:endParaRPr lang="en-US"/>
        </a:p>
      </dgm:t>
    </dgm:pt>
    <dgm:pt modelId="{AB7301C6-0046-40C6-8BCE-6DFB51FF1098}">
      <dgm:prSet phldrT="[Text]" custT="1"/>
      <dgm:spPr/>
      <dgm:t>
        <a:bodyPr/>
        <a:lstStyle/>
        <a:p>
          <a:r>
            <a:rPr lang="en-US" sz="1100" dirty="0"/>
            <a:t>TRAVELERs BY PROJECT ALL</a:t>
          </a:r>
        </a:p>
      </dgm:t>
    </dgm:pt>
    <dgm:pt modelId="{00D59BBC-3361-461F-8AD7-438A8E255B99}" type="parTrans" cxnId="{97C129F1-CB95-4392-AF27-ADC727D74E3C}">
      <dgm:prSet/>
      <dgm:spPr/>
      <dgm:t>
        <a:bodyPr/>
        <a:lstStyle/>
        <a:p>
          <a:endParaRPr lang="en-US"/>
        </a:p>
      </dgm:t>
    </dgm:pt>
    <dgm:pt modelId="{8112F8FE-F9BC-420D-B954-BCF670759F49}" type="sibTrans" cxnId="{97C129F1-CB95-4392-AF27-ADC727D74E3C}">
      <dgm:prSet/>
      <dgm:spPr/>
      <dgm:t>
        <a:bodyPr/>
        <a:lstStyle/>
        <a:p>
          <a:endParaRPr lang="en-US"/>
        </a:p>
      </dgm:t>
    </dgm:pt>
    <dgm:pt modelId="{44E82B7E-3093-4E11-BB99-76ECC237305B}">
      <dgm:prSet phldrT="[Text]" custT="1"/>
      <dgm:spPr/>
      <dgm:t>
        <a:bodyPr/>
        <a:lstStyle/>
        <a:p>
          <a:r>
            <a:rPr lang="en-US" sz="1100" dirty="0"/>
            <a:t>TRAVELERs BY WORKCENTER</a:t>
          </a:r>
        </a:p>
      </dgm:t>
    </dgm:pt>
    <dgm:pt modelId="{C60181E6-98AC-429F-8315-20C49A885301}" type="parTrans" cxnId="{8C9CC5D1-9054-42F0-AA29-43E165CFE109}">
      <dgm:prSet/>
      <dgm:spPr/>
      <dgm:t>
        <a:bodyPr/>
        <a:lstStyle/>
        <a:p>
          <a:endParaRPr lang="en-US"/>
        </a:p>
      </dgm:t>
    </dgm:pt>
    <dgm:pt modelId="{4107B0EC-86E0-48A8-8BA5-BBCF21BF0D4D}" type="sibTrans" cxnId="{8C9CC5D1-9054-42F0-AA29-43E165CFE109}">
      <dgm:prSet/>
      <dgm:spPr/>
      <dgm:t>
        <a:bodyPr/>
        <a:lstStyle/>
        <a:p>
          <a:endParaRPr lang="en-US"/>
        </a:p>
      </dgm:t>
    </dgm:pt>
    <dgm:pt modelId="{8AF5DCFA-3E7E-4283-9094-64DA0707485F}">
      <dgm:prSet phldrT="[Text]" custT="1"/>
      <dgm:spPr/>
      <dgm:t>
        <a:bodyPr/>
        <a:lstStyle/>
        <a:p>
          <a:r>
            <a:rPr lang="en-US" sz="1100" dirty="0"/>
            <a:t>TRAVELER OPEN/CLOSED BY MONTH</a:t>
          </a:r>
        </a:p>
      </dgm:t>
    </dgm:pt>
    <dgm:pt modelId="{7E68A4FF-382D-4629-BE61-1B277604EFCB}" type="parTrans" cxnId="{0505960B-7D5D-4FCF-BA3C-96DF24245CCF}">
      <dgm:prSet/>
      <dgm:spPr/>
      <dgm:t>
        <a:bodyPr/>
        <a:lstStyle/>
        <a:p>
          <a:endParaRPr lang="en-US"/>
        </a:p>
      </dgm:t>
    </dgm:pt>
    <dgm:pt modelId="{8C39809F-E388-4D28-A633-88037B5296CD}" type="sibTrans" cxnId="{0505960B-7D5D-4FCF-BA3C-96DF24245CCF}">
      <dgm:prSet/>
      <dgm:spPr/>
      <dgm:t>
        <a:bodyPr/>
        <a:lstStyle/>
        <a:p>
          <a:endParaRPr lang="en-US"/>
        </a:p>
      </dgm:t>
    </dgm:pt>
    <dgm:pt modelId="{FC4A17E3-1E32-477E-828B-2D7916CF8375}">
      <dgm:prSet phldrT="[Text]" custT="1"/>
      <dgm:spPr/>
      <dgm:t>
        <a:bodyPr/>
        <a:lstStyle/>
        <a:p>
          <a:r>
            <a:rPr lang="en-US" sz="1100" dirty="0"/>
            <a:t>NCR BY PROJEC</a:t>
          </a:r>
        </a:p>
      </dgm:t>
    </dgm:pt>
    <dgm:pt modelId="{AACC7A36-EC9C-45EE-949A-5915123F003C}" type="parTrans" cxnId="{C9D24BC3-D375-40FA-9D8C-25CCB026A711}">
      <dgm:prSet/>
      <dgm:spPr/>
      <dgm:t>
        <a:bodyPr/>
        <a:lstStyle/>
        <a:p>
          <a:endParaRPr lang="en-US"/>
        </a:p>
      </dgm:t>
    </dgm:pt>
    <dgm:pt modelId="{BB70C1E2-1867-43B4-AB9A-8E69B68034D4}" type="sibTrans" cxnId="{C9D24BC3-D375-40FA-9D8C-25CCB026A711}">
      <dgm:prSet/>
      <dgm:spPr/>
      <dgm:t>
        <a:bodyPr/>
        <a:lstStyle/>
        <a:p>
          <a:endParaRPr lang="en-US"/>
        </a:p>
      </dgm:t>
    </dgm:pt>
    <dgm:pt modelId="{7B556E27-2A33-4FDE-9013-2E20303B5B0D}">
      <dgm:prSet phldrT="[Text]" custT="1"/>
      <dgm:spPr/>
      <dgm:t>
        <a:bodyPr/>
        <a:lstStyle/>
        <a:p>
          <a:r>
            <a:rPr lang="en-US" sz="1100" dirty="0"/>
            <a:t>NCRs BY WORKCENTERS</a:t>
          </a:r>
        </a:p>
      </dgm:t>
    </dgm:pt>
    <dgm:pt modelId="{0DD1993B-B865-4D76-98B6-E8F90D619641}" type="parTrans" cxnId="{9D927EC3-5640-45A7-9C90-6A98753049A8}">
      <dgm:prSet/>
      <dgm:spPr/>
      <dgm:t>
        <a:bodyPr/>
        <a:lstStyle/>
        <a:p>
          <a:endParaRPr lang="en-US"/>
        </a:p>
      </dgm:t>
    </dgm:pt>
    <dgm:pt modelId="{BE3A2701-512D-49D5-96B3-085875B90F6F}" type="sibTrans" cxnId="{9D927EC3-5640-45A7-9C90-6A98753049A8}">
      <dgm:prSet/>
      <dgm:spPr/>
      <dgm:t>
        <a:bodyPr/>
        <a:lstStyle/>
        <a:p>
          <a:endParaRPr lang="en-US"/>
        </a:p>
      </dgm:t>
    </dgm:pt>
    <dgm:pt modelId="{B7F4CF95-BAFD-4363-B337-B0983D03138C}">
      <dgm:prSet phldrT="[Text]" custT="1"/>
      <dgm:spPr/>
      <dgm:t>
        <a:bodyPr/>
        <a:lstStyle/>
        <a:p>
          <a:r>
            <a:rPr lang="en-US" sz="1100" dirty="0"/>
            <a:t>NCR CLASSIFCATION (TRAV)</a:t>
          </a:r>
        </a:p>
      </dgm:t>
    </dgm:pt>
    <dgm:pt modelId="{16377887-5644-4205-8BEB-E4F50C0EF789}" type="parTrans" cxnId="{977236DF-14D4-4284-8EC5-14FEB92D3B8B}">
      <dgm:prSet/>
      <dgm:spPr/>
      <dgm:t>
        <a:bodyPr/>
        <a:lstStyle/>
        <a:p>
          <a:endParaRPr lang="en-US"/>
        </a:p>
      </dgm:t>
    </dgm:pt>
    <dgm:pt modelId="{1893E46C-DBD4-4C07-B21C-FE1EC7B2F921}" type="sibTrans" cxnId="{977236DF-14D4-4284-8EC5-14FEB92D3B8B}">
      <dgm:prSet/>
      <dgm:spPr/>
      <dgm:t>
        <a:bodyPr/>
        <a:lstStyle/>
        <a:p>
          <a:endParaRPr lang="en-US"/>
        </a:p>
      </dgm:t>
    </dgm:pt>
    <dgm:pt modelId="{1CA552AA-5365-4765-8AD9-0D3C9A0ECB15}">
      <dgm:prSet phldrT="[Text]" custT="1"/>
      <dgm:spPr/>
      <dgm:t>
        <a:bodyPr/>
        <a:lstStyle/>
        <a:p>
          <a:r>
            <a:rPr lang="en-US" sz="1100" dirty="0"/>
            <a:t>NCR CLASSIFICATION (PRJ)</a:t>
          </a:r>
        </a:p>
      </dgm:t>
    </dgm:pt>
    <dgm:pt modelId="{FB5ACB0F-3466-4024-BBA6-EA0D49CB4E10}" type="parTrans" cxnId="{F1F2AC9E-6FE7-4033-9456-E231D28D751B}">
      <dgm:prSet/>
      <dgm:spPr/>
      <dgm:t>
        <a:bodyPr/>
        <a:lstStyle/>
        <a:p>
          <a:endParaRPr lang="en-US"/>
        </a:p>
      </dgm:t>
    </dgm:pt>
    <dgm:pt modelId="{A400EE73-BADF-47DA-9169-887832C7AB4D}" type="sibTrans" cxnId="{F1F2AC9E-6FE7-4033-9456-E231D28D751B}">
      <dgm:prSet/>
      <dgm:spPr/>
      <dgm:t>
        <a:bodyPr/>
        <a:lstStyle/>
        <a:p>
          <a:endParaRPr lang="en-US"/>
        </a:p>
      </dgm:t>
    </dgm:pt>
    <dgm:pt modelId="{9DEB79D7-FF2C-4C31-832D-BF328BB1AE34}">
      <dgm:prSet phldrT="[Text]" custT="1"/>
      <dgm:spPr/>
      <dgm:t>
        <a:bodyPr/>
        <a:lstStyle/>
        <a:p>
          <a:r>
            <a:rPr lang="en-US" sz="1100" dirty="0"/>
            <a:t>NCR CLOSURE PERIODS</a:t>
          </a:r>
        </a:p>
      </dgm:t>
    </dgm:pt>
    <dgm:pt modelId="{4A47146B-1D50-4459-99E4-D9EC809324D7}" type="parTrans" cxnId="{C9C5AEF2-9781-4109-B2BC-E3B012C04C3D}">
      <dgm:prSet/>
      <dgm:spPr/>
      <dgm:t>
        <a:bodyPr/>
        <a:lstStyle/>
        <a:p>
          <a:endParaRPr lang="en-US"/>
        </a:p>
      </dgm:t>
    </dgm:pt>
    <dgm:pt modelId="{E39E2DC3-537E-4251-89FC-B59F87EB17A2}" type="sibTrans" cxnId="{C9C5AEF2-9781-4109-B2BC-E3B012C04C3D}">
      <dgm:prSet/>
      <dgm:spPr/>
      <dgm:t>
        <a:bodyPr/>
        <a:lstStyle/>
        <a:p>
          <a:endParaRPr lang="en-US"/>
        </a:p>
      </dgm:t>
    </dgm:pt>
    <dgm:pt modelId="{A1DA0789-E8B1-430D-A9CC-3091C3603C51}">
      <dgm:prSet phldrT="[Text]" custT="1"/>
      <dgm:spPr/>
      <dgm:t>
        <a:bodyPr/>
        <a:lstStyle/>
        <a:p>
          <a:r>
            <a:rPr lang="en-US" sz="1100" dirty="0"/>
            <a:t>NCR INITIAL V FINAL</a:t>
          </a:r>
        </a:p>
      </dgm:t>
    </dgm:pt>
    <dgm:pt modelId="{CD595497-A49D-4341-9347-478DAA3C51DA}" type="parTrans" cxnId="{DB565DA9-B8C5-40AB-B7BC-5C831E3B14E2}">
      <dgm:prSet/>
      <dgm:spPr/>
      <dgm:t>
        <a:bodyPr/>
        <a:lstStyle/>
        <a:p>
          <a:endParaRPr lang="en-US"/>
        </a:p>
      </dgm:t>
    </dgm:pt>
    <dgm:pt modelId="{B7C78790-BF2C-42C9-AD6F-4AA6575048E6}" type="sibTrans" cxnId="{DB565DA9-B8C5-40AB-B7BC-5C831E3B14E2}">
      <dgm:prSet/>
      <dgm:spPr/>
      <dgm:t>
        <a:bodyPr/>
        <a:lstStyle/>
        <a:p>
          <a:endParaRPr lang="en-US"/>
        </a:p>
      </dgm:t>
    </dgm:pt>
    <dgm:pt modelId="{ABDBD11A-9EB9-4484-81C9-1A1343B31E2C}">
      <dgm:prSet phldrT="[Text]" custT="1"/>
      <dgm:spPr/>
      <dgm:t>
        <a:bodyPr/>
        <a:lstStyle/>
        <a:p>
          <a:r>
            <a:rPr lang="en-US" sz="1100" dirty="0"/>
            <a:t>NCR STACKED DISPOSITION</a:t>
          </a:r>
        </a:p>
      </dgm:t>
    </dgm:pt>
    <dgm:pt modelId="{B8BFFF67-98AA-4384-950B-6EAE78A9DCD9}" type="parTrans" cxnId="{EBD443CB-246F-4779-BDCA-B0BC6315443B}">
      <dgm:prSet/>
      <dgm:spPr/>
      <dgm:t>
        <a:bodyPr/>
        <a:lstStyle/>
        <a:p>
          <a:endParaRPr lang="en-US"/>
        </a:p>
      </dgm:t>
    </dgm:pt>
    <dgm:pt modelId="{245DE70D-1909-4778-AF57-9405BE55F927}" type="sibTrans" cxnId="{EBD443CB-246F-4779-BDCA-B0BC6315443B}">
      <dgm:prSet/>
      <dgm:spPr/>
      <dgm:t>
        <a:bodyPr/>
        <a:lstStyle/>
        <a:p>
          <a:endParaRPr lang="en-US"/>
        </a:p>
      </dgm:t>
    </dgm:pt>
    <dgm:pt modelId="{969A2E2A-AAC7-43B2-8EAE-C4054464D3D2}">
      <dgm:prSet phldrT="[Text]" custT="1"/>
      <dgm:spPr/>
      <dgm:t>
        <a:bodyPr/>
        <a:lstStyle/>
        <a:p>
          <a:r>
            <a:rPr lang="en-US" sz="1100" dirty="0"/>
            <a:t>NCR OP/CL BY MONTH</a:t>
          </a:r>
        </a:p>
      </dgm:t>
    </dgm:pt>
    <dgm:pt modelId="{2A6AC107-AA4E-43D2-BA4C-1CD006F2791E}" type="parTrans" cxnId="{860337B2-40A2-4977-A9B2-E9CD1023621A}">
      <dgm:prSet/>
      <dgm:spPr/>
      <dgm:t>
        <a:bodyPr/>
        <a:lstStyle/>
        <a:p>
          <a:endParaRPr lang="en-US"/>
        </a:p>
      </dgm:t>
    </dgm:pt>
    <dgm:pt modelId="{CFF7F084-1FCE-434A-9774-D41B1A95158B}" type="sibTrans" cxnId="{860337B2-40A2-4977-A9B2-E9CD1023621A}">
      <dgm:prSet/>
      <dgm:spPr/>
      <dgm:t>
        <a:bodyPr/>
        <a:lstStyle/>
        <a:p>
          <a:endParaRPr lang="en-US"/>
        </a:p>
      </dgm:t>
    </dgm:pt>
    <dgm:pt modelId="{5E5B6C27-AFC7-4F70-B8B4-C666DE9A554A}">
      <dgm:prSet phldrT="[Text]" custT="1"/>
      <dgm:spPr/>
      <dgm:t>
        <a:bodyPr/>
        <a:lstStyle/>
        <a:p>
          <a:r>
            <a:rPr lang="en-US" sz="1100" dirty="0"/>
            <a:t>NCRs BY ENGR</a:t>
          </a:r>
        </a:p>
      </dgm:t>
    </dgm:pt>
    <dgm:pt modelId="{8FF01B9D-9ED2-47FE-AA10-8FAACB0215C3}" type="parTrans" cxnId="{4FD8F085-B001-4162-BB77-36DC0DFAA7D2}">
      <dgm:prSet/>
      <dgm:spPr/>
      <dgm:t>
        <a:bodyPr/>
        <a:lstStyle/>
        <a:p>
          <a:endParaRPr lang="en-US"/>
        </a:p>
      </dgm:t>
    </dgm:pt>
    <dgm:pt modelId="{2F7FAD7F-D02C-4701-8590-07D3D0E20CFD}" type="sibTrans" cxnId="{4FD8F085-B001-4162-BB77-36DC0DFAA7D2}">
      <dgm:prSet/>
      <dgm:spPr/>
      <dgm:t>
        <a:bodyPr/>
        <a:lstStyle/>
        <a:p>
          <a:endParaRPr lang="en-US"/>
        </a:p>
      </dgm:t>
    </dgm:pt>
    <dgm:pt modelId="{41470A0D-0462-4FDE-B581-CAFD7BC2DD14}">
      <dgm:prSet phldrT="[Text]" custT="1"/>
      <dgm:spPr/>
      <dgm:t>
        <a:bodyPr/>
        <a:lstStyle/>
        <a:p>
          <a:r>
            <a:rPr lang="en-US" sz="1100" dirty="0"/>
            <a:t>NCR DISPOSITION (TRAV)</a:t>
          </a:r>
        </a:p>
      </dgm:t>
    </dgm:pt>
    <dgm:pt modelId="{E549937A-4162-4E5B-A13E-BDFFB00ABFD0}" type="parTrans" cxnId="{54551B2A-0ACB-4B64-A4CB-2012BDF0C7D0}">
      <dgm:prSet/>
      <dgm:spPr/>
      <dgm:t>
        <a:bodyPr/>
        <a:lstStyle/>
        <a:p>
          <a:endParaRPr lang="en-US"/>
        </a:p>
      </dgm:t>
    </dgm:pt>
    <dgm:pt modelId="{7DA4B95D-BEDD-446F-A0E7-9E8012ACE95E}" type="sibTrans" cxnId="{54551B2A-0ACB-4B64-A4CB-2012BDF0C7D0}">
      <dgm:prSet/>
      <dgm:spPr/>
      <dgm:t>
        <a:bodyPr/>
        <a:lstStyle/>
        <a:p>
          <a:endParaRPr lang="en-US"/>
        </a:p>
      </dgm:t>
    </dgm:pt>
    <dgm:pt modelId="{EF3C5DCF-D165-4D2F-A91B-F7C986891D8F}">
      <dgm:prSet phldrT="[Text]" custT="1"/>
      <dgm:spPr/>
      <dgm:t>
        <a:bodyPr/>
        <a:lstStyle/>
        <a:p>
          <a:r>
            <a:rPr lang="en-US" sz="1100" dirty="0"/>
            <a:t>OPEN NCR AGE</a:t>
          </a:r>
        </a:p>
      </dgm:t>
    </dgm:pt>
    <dgm:pt modelId="{1C60D52B-8179-4006-BC3D-C062D36A2D89}" type="parTrans" cxnId="{C69497AD-CC43-45DB-83B7-F9FC605F1B0A}">
      <dgm:prSet/>
      <dgm:spPr/>
      <dgm:t>
        <a:bodyPr/>
        <a:lstStyle/>
        <a:p>
          <a:endParaRPr lang="en-US"/>
        </a:p>
      </dgm:t>
    </dgm:pt>
    <dgm:pt modelId="{48A24092-CD92-486E-AA9C-08A266D40733}" type="sibTrans" cxnId="{C69497AD-CC43-45DB-83B7-F9FC605F1B0A}">
      <dgm:prSet/>
      <dgm:spPr/>
      <dgm:t>
        <a:bodyPr/>
        <a:lstStyle/>
        <a:p>
          <a:endParaRPr lang="en-US"/>
        </a:p>
      </dgm:t>
    </dgm:pt>
    <dgm:pt modelId="{866B65EF-CEC2-493F-A5B6-5F95BDA8C50E}">
      <dgm:prSet phldrT="[Text]" custT="1"/>
      <dgm:spPr/>
      <dgm:t>
        <a:bodyPr/>
        <a:lstStyle/>
        <a:p>
          <a:r>
            <a:rPr lang="en-US" sz="1100" dirty="0"/>
            <a:t>D3s (OP/CL)</a:t>
          </a:r>
        </a:p>
      </dgm:t>
    </dgm:pt>
    <dgm:pt modelId="{CE1CAE84-2112-46D1-9803-A858CCBD721C}" type="parTrans" cxnId="{3CA0B5F5-2D96-425C-970F-D5AEF6116673}">
      <dgm:prSet/>
      <dgm:spPr/>
      <dgm:t>
        <a:bodyPr/>
        <a:lstStyle/>
        <a:p>
          <a:endParaRPr lang="en-US"/>
        </a:p>
      </dgm:t>
    </dgm:pt>
    <dgm:pt modelId="{DF8063FF-8723-4A5A-BFCF-576D50BEF608}" type="sibTrans" cxnId="{3CA0B5F5-2D96-425C-970F-D5AEF6116673}">
      <dgm:prSet/>
      <dgm:spPr/>
      <dgm:t>
        <a:bodyPr/>
        <a:lstStyle/>
        <a:p>
          <a:endParaRPr lang="en-US"/>
        </a:p>
      </dgm:t>
    </dgm:pt>
    <dgm:pt modelId="{E239071C-F0D3-40F7-A40F-6B11146653D8}">
      <dgm:prSet phldrT="[Text]" custT="1"/>
      <dgm:spPr/>
      <dgm:t>
        <a:bodyPr/>
        <a:lstStyle/>
        <a:p>
          <a:r>
            <a:rPr lang="en-US" sz="1100" dirty="0"/>
            <a:t>D3 BY PROJ</a:t>
          </a:r>
        </a:p>
      </dgm:t>
    </dgm:pt>
    <dgm:pt modelId="{4A23E5C8-8050-401E-BBAD-F7034399FFD4}" type="parTrans" cxnId="{C6C6B4AA-E91A-491D-8410-F61AA686ED31}">
      <dgm:prSet/>
      <dgm:spPr/>
      <dgm:t>
        <a:bodyPr/>
        <a:lstStyle/>
        <a:p>
          <a:endParaRPr lang="en-US"/>
        </a:p>
      </dgm:t>
    </dgm:pt>
    <dgm:pt modelId="{B9BD35B6-4F42-49DC-B386-CD67E672B131}" type="sibTrans" cxnId="{C6C6B4AA-E91A-491D-8410-F61AA686ED31}">
      <dgm:prSet/>
      <dgm:spPr/>
      <dgm:t>
        <a:bodyPr/>
        <a:lstStyle/>
        <a:p>
          <a:endParaRPr lang="en-US"/>
        </a:p>
      </dgm:t>
    </dgm:pt>
    <dgm:pt modelId="{2A5B3A0C-FAC4-49AF-90C2-D14D202B0DCE}">
      <dgm:prSet phldrT="[Text]" custT="1"/>
      <dgm:spPr/>
      <dgm:t>
        <a:bodyPr/>
        <a:lstStyle/>
        <a:p>
          <a:r>
            <a:rPr lang="en-US" sz="1100" dirty="0"/>
            <a:t>D3 BY WORKCENTERS</a:t>
          </a:r>
        </a:p>
      </dgm:t>
    </dgm:pt>
    <dgm:pt modelId="{1CB753C9-C702-43AC-A9D4-F75B317B6AAF}" type="parTrans" cxnId="{AACA7FCC-0B9E-41F4-9516-6A770F8DD5F9}">
      <dgm:prSet/>
      <dgm:spPr/>
      <dgm:t>
        <a:bodyPr/>
        <a:lstStyle/>
        <a:p>
          <a:endParaRPr lang="en-US"/>
        </a:p>
      </dgm:t>
    </dgm:pt>
    <dgm:pt modelId="{124F6773-1DE9-411D-A9C6-B3A73C148EBC}" type="sibTrans" cxnId="{AACA7FCC-0B9E-41F4-9516-6A770F8DD5F9}">
      <dgm:prSet/>
      <dgm:spPr/>
      <dgm:t>
        <a:bodyPr/>
        <a:lstStyle/>
        <a:p>
          <a:endParaRPr lang="en-US"/>
        </a:p>
      </dgm:t>
    </dgm:pt>
    <dgm:pt modelId="{2DA10D48-9FD9-4436-B803-E552AB6C68D6}">
      <dgm:prSet phldrT="[Text]" custT="1"/>
      <dgm:spPr/>
      <dgm:t>
        <a:bodyPr/>
        <a:lstStyle/>
        <a:p>
          <a:r>
            <a:rPr lang="en-US" sz="1100" dirty="0"/>
            <a:t>D3 CLASSIFICATIONS (TRAV)</a:t>
          </a:r>
        </a:p>
      </dgm:t>
    </dgm:pt>
    <dgm:pt modelId="{BC4E2E87-71CB-4E53-9176-70AB535E18B8}" type="parTrans" cxnId="{C8FFB0A4-D1A9-4151-942C-3B694B9B1D18}">
      <dgm:prSet/>
      <dgm:spPr/>
      <dgm:t>
        <a:bodyPr/>
        <a:lstStyle/>
        <a:p>
          <a:endParaRPr lang="en-US"/>
        </a:p>
      </dgm:t>
    </dgm:pt>
    <dgm:pt modelId="{D1F6F217-A063-4B21-91A0-359736554C6D}" type="sibTrans" cxnId="{C8FFB0A4-D1A9-4151-942C-3B694B9B1D18}">
      <dgm:prSet/>
      <dgm:spPr/>
      <dgm:t>
        <a:bodyPr/>
        <a:lstStyle/>
        <a:p>
          <a:endParaRPr lang="en-US"/>
        </a:p>
      </dgm:t>
    </dgm:pt>
    <dgm:pt modelId="{992E4FAB-1017-4C93-8ED8-B9F917267AE2}">
      <dgm:prSet phldrT="[Text]" custT="1"/>
      <dgm:spPr/>
      <dgm:t>
        <a:bodyPr/>
        <a:lstStyle/>
        <a:p>
          <a:r>
            <a:rPr lang="en-US" sz="1100" dirty="0"/>
            <a:t>D3 CLASSIFICATIONS (PRJ)</a:t>
          </a:r>
        </a:p>
      </dgm:t>
    </dgm:pt>
    <dgm:pt modelId="{068EFDA9-765F-40BC-9D80-B1055B0513BE}" type="parTrans" cxnId="{B4423A0F-4D7C-4FB0-9DC9-E5E196110916}">
      <dgm:prSet/>
      <dgm:spPr/>
      <dgm:t>
        <a:bodyPr/>
        <a:lstStyle/>
        <a:p>
          <a:endParaRPr lang="en-US"/>
        </a:p>
      </dgm:t>
    </dgm:pt>
    <dgm:pt modelId="{B4E700C9-B9F1-47B2-9458-A8696BE7EF6C}" type="sibTrans" cxnId="{B4423A0F-4D7C-4FB0-9DC9-E5E196110916}">
      <dgm:prSet/>
      <dgm:spPr/>
      <dgm:t>
        <a:bodyPr/>
        <a:lstStyle/>
        <a:p>
          <a:endParaRPr lang="en-US"/>
        </a:p>
      </dgm:t>
    </dgm:pt>
    <dgm:pt modelId="{29B55DC0-0901-42DC-A111-1BC85FEA321E}">
      <dgm:prSet phldrT="[Text]" custT="1"/>
      <dgm:spPr/>
      <dgm:t>
        <a:bodyPr/>
        <a:lstStyle/>
        <a:p>
          <a:r>
            <a:rPr lang="en-US" sz="1100" dirty="0"/>
            <a:t>D3 OP/CL BY MONTH</a:t>
          </a:r>
        </a:p>
      </dgm:t>
    </dgm:pt>
    <dgm:pt modelId="{59B14A20-AB88-4394-82C3-3B6080D4297B}" type="parTrans" cxnId="{0BC898FC-5AC1-4885-8771-08E9E21AF6B2}">
      <dgm:prSet/>
      <dgm:spPr/>
      <dgm:t>
        <a:bodyPr/>
        <a:lstStyle/>
        <a:p>
          <a:endParaRPr lang="en-US"/>
        </a:p>
      </dgm:t>
    </dgm:pt>
    <dgm:pt modelId="{1E34A796-5306-445A-8396-F1E703ED5ABF}" type="sibTrans" cxnId="{0BC898FC-5AC1-4885-8771-08E9E21AF6B2}">
      <dgm:prSet/>
      <dgm:spPr/>
      <dgm:t>
        <a:bodyPr/>
        <a:lstStyle/>
        <a:p>
          <a:endParaRPr lang="en-US"/>
        </a:p>
      </dgm:t>
    </dgm:pt>
    <dgm:pt modelId="{E4F8F1DE-247D-49E2-B7BF-CB1CDB47D492}">
      <dgm:prSet phldrT="[Text]" custT="1"/>
      <dgm:spPr/>
      <dgm:t>
        <a:bodyPr/>
        <a:lstStyle/>
        <a:p>
          <a:r>
            <a:rPr lang="en-US" sz="1100" dirty="0"/>
            <a:t>PROJECT OVERVIEW</a:t>
          </a:r>
        </a:p>
      </dgm:t>
    </dgm:pt>
    <dgm:pt modelId="{3968E453-D79F-4386-B5CF-3828467A65B8}" type="parTrans" cxnId="{3D6157D0-4157-4523-B488-C5E6889457C4}">
      <dgm:prSet/>
      <dgm:spPr/>
      <dgm:t>
        <a:bodyPr/>
        <a:lstStyle/>
        <a:p>
          <a:endParaRPr lang="en-US"/>
        </a:p>
      </dgm:t>
    </dgm:pt>
    <dgm:pt modelId="{5B798CE1-E178-4FB4-A865-4772172693AE}" type="sibTrans" cxnId="{3D6157D0-4157-4523-B488-C5E6889457C4}">
      <dgm:prSet/>
      <dgm:spPr/>
      <dgm:t>
        <a:bodyPr/>
        <a:lstStyle/>
        <a:p>
          <a:endParaRPr lang="en-US"/>
        </a:p>
      </dgm:t>
    </dgm:pt>
    <dgm:pt modelId="{B32289E3-4B5F-447F-848A-81ECDE535839}">
      <dgm:prSet phldrT="[Text]" custT="1"/>
      <dgm:spPr/>
      <dgm:t>
        <a:bodyPr/>
        <a:lstStyle/>
        <a:p>
          <a:r>
            <a:rPr lang="en-US" sz="1100" dirty="0"/>
            <a:t>PROJECT METRICS</a:t>
          </a:r>
        </a:p>
      </dgm:t>
    </dgm:pt>
    <dgm:pt modelId="{7CBD6049-2C3C-435D-89A6-E0AEF521B9DF}" type="parTrans" cxnId="{DAE2D81F-BD1F-4C24-BE64-E7A726554AA3}">
      <dgm:prSet/>
      <dgm:spPr/>
      <dgm:t>
        <a:bodyPr/>
        <a:lstStyle/>
        <a:p>
          <a:endParaRPr lang="en-US"/>
        </a:p>
      </dgm:t>
    </dgm:pt>
    <dgm:pt modelId="{FD6D03C2-C40C-4EF1-BD3A-A2A11BCA0DE8}" type="sibTrans" cxnId="{DAE2D81F-BD1F-4C24-BE64-E7A726554AA3}">
      <dgm:prSet/>
      <dgm:spPr/>
      <dgm:t>
        <a:bodyPr/>
        <a:lstStyle/>
        <a:p>
          <a:endParaRPr lang="en-US"/>
        </a:p>
      </dgm:t>
    </dgm:pt>
    <dgm:pt modelId="{F1CA27B9-48E3-4042-9336-1CAE80EC4BA8}">
      <dgm:prSet phldrT="[Text]" custT="1"/>
      <dgm:spPr/>
      <dgm:t>
        <a:bodyPr/>
        <a:lstStyle/>
        <a:p>
          <a:r>
            <a:rPr lang="en-US" sz="1100" dirty="0"/>
            <a:t>QC NCR LISTING</a:t>
          </a:r>
        </a:p>
      </dgm:t>
    </dgm:pt>
    <dgm:pt modelId="{D7E956CC-D879-4029-B607-A6F9B1CB13FF}" type="parTrans" cxnId="{C3E90D22-1532-4B5C-8F8A-D5ADB31EB559}">
      <dgm:prSet/>
      <dgm:spPr/>
      <dgm:t>
        <a:bodyPr/>
        <a:lstStyle/>
        <a:p>
          <a:endParaRPr lang="en-US"/>
        </a:p>
      </dgm:t>
    </dgm:pt>
    <dgm:pt modelId="{E9782AF5-880D-402A-BF3E-5909A8DE6213}" type="sibTrans" cxnId="{C3E90D22-1532-4B5C-8F8A-D5ADB31EB559}">
      <dgm:prSet/>
      <dgm:spPr/>
      <dgm:t>
        <a:bodyPr/>
        <a:lstStyle/>
        <a:p>
          <a:endParaRPr lang="en-US"/>
        </a:p>
      </dgm:t>
    </dgm:pt>
    <dgm:pt modelId="{DFA71053-6BEE-4788-B925-74001875E71B}" type="pres">
      <dgm:prSet presAssocID="{B689FB15-F777-45DD-9E8B-28B1C318693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DCC3BD87-FD9C-4513-A751-A240F04BA93A}" type="pres">
      <dgm:prSet presAssocID="{A978A856-581E-4D7F-A100-6BD4177F91C4}" presName="root" presStyleCnt="0"/>
      <dgm:spPr/>
    </dgm:pt>
    <dgm:pt modelId="{482C5E41-5B16-487A-BE91-BC5C539CA578}" type="pres">
      <dgm:prSet presAssocID="{A978A856-581E-4D7F-A100-6BD4177F91C4}" presName="rootComposite" presStyleCnt="0"/>
      <dgm:spPr/>
    </dgm:pt>
    <dgm:pt modelId="{7C2D0F7B-E7DB-4633-AA04-16E87CBD959F}" type="pres">
      <dgm:prSet presAssocID="{A978A856-581E-4D7F-A100-6BD4177F91C4}" presName="rootText" presStyleLbl="node1" presStyleIdx="0" presStyleCnt="4" custScaleX="361890" custLinFactNeighborX="-35673"/>
      <dgm:spPr/>
    </dgm:pt>
    <dgm:pt modelId="{46B7518E-10AD-4B2E-96BD-CE83C393A29B}" type="pres">
      <dgm:prSet presAssocID="{A978A856-581E-4D7F-A100-6BD4177F91C4}" presName="rootConnector" presStyleLbl="node1" presStyleIdx="0" presStyleCnt="4"/>
      <dgm:spPr/>
    </dgm:pt>
    <dgm:pt modelId="{5B72DA86-4CC2-46DA-90E6-D489F63CC96C}" type="pres">
      <dgm:prSet presAssocID="{A978A856-581E-4D7F-A100-6BD4177F91C4}" presName="childShape" presStyleCnt="0"/>
      <dgm:spPr/>
    </dgm:pt>
    <dgm:pt modelId="{01DA1A4A-39AE-430F-B8D1-0660D3FEE814}" type="pres">
      <dgm:prSet presAssocID="{83F78122-C199-49C1-A414-CE8577C4FBF7}" presName="Name13" presStyleLbl="parChTrans1D2" presStyleIdx="0" presStyleCnt="26"/>
      <dgm:spPr/>
    </dgm:pt>
    <dgm:pt modelId="{EC5E9ED6-A5D7-4F56-8254-2962EFC0EA9A}" type="pres">
      <dgm:prSet presAssocID="{D49A5438-C216-4044-8E27-1488156BD6F3}" presName="childText" presStyleLbl="bgAcc1" presStyleIdx="0" presStyleCnt="26" custScaleX="437424" custScaleY="151255" custLinFactNeighborX="-44586">
        <dgm:presLayoutVars>
          <dgm:bulletEnabled val="1"/>
        </dgm:presLayoutVars>
      </dgm:prSet>
      <dgm:spPr/>
    </dgm:pt>
    <dgm:pt modelId="{AB98E1E5-28A4-4896-8D87-60E4A2190DCF}" type="pres">
      <dgm:prSet presAssocID="{23BF7065-7DB8-4AEB-81C2-441F93D47DF2}" presName="Name13" presStyleLbl="parChTrans1D2" presStyleIdx="1" presStyleCnt="26"/>
      <dgm:spPr/>
    </dgm:pt>
    <dgm:pt modelId="{D25FA2FB-FD8E-4CDA-906B-07D6B6563948}" type="pres">
      <dgm:prSet presAssocID="{AA07EB04-DDC8-4577-A310-3B4C0E121F22}" presName="childText" presStyleLbl="bgAcc1" presStyleIdx="1" presStyleCnt="26" custScaleX="437424" custScaleY="151255" custLinFactNeighborX="-44586">
        <dgm:presLayoutVars>
          <dgm:bulletEnabled val="1"/>
        </dgm:presLayoutVars>
      </dgm:prSet>
      <dgm:spPr/>
    </dgm:pt>
    <dgm:pt modelId="{D1CB7F8F-56ED-4ECD-BF9B-48B24479287E}" type="pres">
      <dgm:prSet presAssocID="{00D59BBC-3361-461F-8AD7-438A8E255B99}" presName="Name13" presStyleLbl="parChTrans1D2" presStyleIdx="2" presStyleCnt="26"/>
      <dgm:spPr/>
    </dgm:pt>
    <dgm:pt modelId="{8F14F7E5-2CE0-4ED0-8F4D-0B27A022AD9D}" type="pres">
      <dgm:prSet presAssocID="{AB7301C6-0046-40C6-8BCE-6DFB51FF1098}" presName="childText" presStyleLbl="bgAcc1" presStyleIdx="2" presStyleCnt="26" custScaleX="437424" custScaleY="151255" custLinFactNeighborX="-44586">
        <dgm:presLayoutVars>
          <dgm:bulletEnabled val="1"/>
        </dgm:presLayoutVars>
      </dgm:prSet>
      <dgm:spPr/>
    </dgm:pt>
    <dgm:pt modelId="{0350667C-EB8A-4994-A902-29B3D2655A9E}" type="pres">
      <dgm:prSet presAssocID="{C60181E6-98AC-429F-8315-20C49A885301}" presName="Name13" presStyleLbl="parChTrans1D2" presStyleIdx="3" presStyleCnt="26"/>
      <dgm:spPr/>
    </dgm:pt>
    <dgm:pt modelId="{8BDE4988-35FB-46FE-997A-9F80E05F32F6}" type="pres">
      <dgm:prSet presAssocID="{44E82B7E-3093-4E11-BB99-76ECC237305B}" presName="childText" presStyleLbl="bgAcc1" presStyleIdx="3" presStyleCnt="26" custScaleX="437424" custScaleY="151255" custLinFactNeighborX="-44586">
        <dgm:presLayoutVars>
          <dgm:bulletEnabled val="1"/>
        </dgm:presLayoutVars>
      </dgm:prSet>
      <dgm:spPr/>
    </dgm:pt>
    <dgm:pt modelId="{2931A1C8-D1DB-4717-B943-569696522D51}" type="pres">
      <dgm:prSet presAssocID="{7E68A4FF-382D-4629-BE61-1B277604EFCB}" presName="Name13" presStyleLbl="parChTrans1D2" presStyleIdx="4" presStyleCnt="26"/>
      <dgm:spPr/>
    </dgm:pt>
    <dgm:pt modelId="{27328CBB-2D8A-4F8A-A150-3FE15A322527}" type="pres">
      <dgm:prSet presAssocID="{8AF5DCFA-3E7E-4283-9094-64DA0707485F}" presName="childText" presStyleLbl="bgAcc1" presStyleIdx="4" presStyleCnt="26" custScaleX="437424" custScaleY="151255" custLinFactNeighborX="-44586">
        <dgm:presLayoutVars>
          <dgm:bulletEnabled val="1"/>
        </dgm:presLayoutVars>
      </dgm:prSet>
      <dgm:spPr/>
    </dgm:pt>
    <dgm:pt modelId="{3A5287A2-FAA7-40F5-80F5-F23BACE62661}" type="pres">
      <dgm:prSet presAssocID="{B46F59A0-DAB5-4856-B0F8-D25085D04D05}" presName="root" presStyleCnt="0"/>
      <dgm:spPr/>
    </dgm:pt>
    <dgm:pt modelId="{5667FB21-173D-480D-811A-9EE4AEBED704}" type="pres">
      <dgm:prSet presAssocID="{B46F59A0-DAB5-4856-B0F8-D25085D04D05}" presName="rootComposite" presStyleCnt="0"/>
      <dgm:spPr/>
    </dgm:pt>
    <dgm:pt modelId="{098B05EE-A73F-4C80-95BD-8DD760CACFC5}" type="pres">
      <dgm:prSet presAssocID="{B46F59A0-DAB5-4856-B0F8-D25085D04D05}" presName="rootText" presStyleLbl="node1" presStyleIdx="1" presStyleCnt="4" custScaleX="344693" custLinFactNeighborX="2147"/>
      <dgm:spPr/>
    </dgm:pt>
    <dgm:pt modelId="{0CC33A4C-074A-49CD-83AC-D7F7127C81E0}" type="pres">
      <dgm:prSet presAssocID="{B46F59A0-DAB5-4856-B0F8-D25085D04D05}" presName="rootConnector" presStyleLbl="node1" presStyleIdx="1" presStyleCnt="4"/>
      <dgm:spPr/>
    </dgm:pt>
    <dgm:pt modelId="{D94C5651-30EE-4C01-9876-DCA8F91C6FF2}" type="pres">
      <dgm:prSet presAssocID="{B46F59A0-DAB5-4856-B0F8-D25085D04D05}" presName="childShape" presStyleCnt="0"/>
      <dgm:spPr/>
    </dgm:pt>
    <dgm:pt modelId="{BE2699DA-1082-4AAD-B717-8234177C2B8D}" type="pres">
      <dgm:prSet presAssocID="{CC81FCA5-205D-4368-BFDC-3BB644541AE6}" presName="Name13" presStyleLbl="parChTrans1D2" presStyleIdx="5" presStyleCnt="26"/>
      <dgm:spPr/>
    </dgm:pt>
    <dgm:pt modelId="{377054CB-BF2C-415D-AFB6-3F75598D8276}" type="pres">
      <dgm:prSet presAssocID="{BCC37F9D-56F5-437E-A686-42C0BA375CAD}" presName="childText" presStyleLbl="bgAcc1" presStyleIdx="5" presStyleCnt="26" custScaleX="437424" custScaleY="151255">
        <dgm:presLayoutVars>
          <dgm:bulletEnabled val="1"/>
        </dgm:presLayoutVars>
      </dgm:prSet>
      <dgm:spPr/>
    </dgm:pt>
    <dgm:pt modelId="{8FC4B38C-5B64-4544-9C24-AEE2846AD64B}" type="pres">
      <dgm:prSet presAssocID="{AACC7A36-EC9C-45EE-949A-5915123F003C}" presName="Name13" presStyleLbl="parChTrans1D2" presStyleIdx="6" presStyleCnt="26"/>
      <dgm:spPr/>
    </dgm:pt>
    <dgm:pt modelId="{FC3E3C9B-5EAB-45C8-A97C-E66ECC7F31A3}" type="pres">
      <dgm:prSet presAssocID="{FC4A17E3-1E32-477E-828B-2D7916CF8375}" presName="childText" presStyleLbl="bgAcc1" presStyleIdx="6" presStyleCnt="26" custScaleX="437424" custScaleY="151255">
        <dgm:presLayoutVars>
          <dgm:bulletEnabled val="1"/>
        </dgm:presLayoutVars>
      </dgm:prSet>
      <dgm:spPr/>
    </dgm:pt>
    <dgm:pt modelId="{95C9CE78-BF72-44DE-91AD-5033434B878B}" type="pres">
      <dgm:prSet presAssocID="{0DD1993B-B865-4D76-98B6-E8F90D619641}" presName="Name13" presStyleLbl="parChTrans1D2" presStyleIdx="7" presStyleCnt="26"/>
      <dgm:spPr/>
    </dgm:pt>
    <dgm:pt modelId="{7AFD04E0-4D3F-4B43-A1D4-106D2ADC4BBE}" type="pres">
      <dgm:prSet presAssocID="{7B556E27-2A33-4FDE-9013-2E20303B5B0D}" presName="childText" presStyleLbl="bgAcc1" presStyleIdx="7" presStyleCnt="26" custScaleX="437424" custScaleY="151255">
        <dgm:presLayoutVars>
          <dgm:bulletEnabled val="1"/>
        </dgm:presLayoutVars>
      </dgm:prSet>
      <dgm:spPr/>
    </dgm:pt>
    <dgm:pt modelId="{63D27430-AE36-4125-9D1B-B7DA184D11F3}" type="pres">
      <dgm:prSet presAssocID="{16377887-5644-4205-8BEB-E4F50C0EF789}" presName="Name13" presStyleLbl="parChTrans1D2" presStyleIdx="8" presStyleCnt="26"/>
      <dgm:spPr/>
    </dgm:pt>
    <dgm:pt modelId="{3A62ACC0-8F4B-4A0C-95C7-18D1A8E8EA7C}" type="pres">
      <dgm:prSet presAssocID="{B7F4CF95-BAFD-4363-B337-B0983D03138C}" presName="childText" presStyleLbl="bgAcc1" presStyleIdx="8" presStyleCnt="26" custScaleX="437424" custScaleY="151255">
        <dgm:presLayoutVars>
          <dgm:bulletEnabled val="1"/>
        </dgm:presLayoutVars>
      </dgm:prSet>
      <dgm:spPr/>
    </dgm:pt>
    <dgm:pt modelId="{A4CD9DBA-8023-4968-8CF3-58761F323865}" type="pres">
      <dgm:prSet presAssocID="{FB5ACB0F-3466-4024-BBA6-EA0D49CB4E10}" presName="Name13" presStyleLbl="parChTrans1D2" presStyleIdx="9" presStyleCnt="26"/>
      <dgm:spPr/>
    </dgm:pt>
    <dgm:pt modelId="{C452D226-B497-490D-AA50-EB346FC079EB}" type="pres">
      <dgm:prSet presAssocID="{1CA552AA-5365-4765-8AD9-0D3C9A0ECB15}" presName="childText" presStyleLbl="bgAcc1" presStyleIdx="9" presStyleCnt="26" custScaleX="437424" custScaleY="151255">
        <dgm:presLayoutVars>
          <dgm:bulletEnabled val="1"/>
        </dgm:presLayoutVars>
      </dgm:prSet>
      <dgm:spPr/>
    </dgm:pt>
    <dgm:pt modelId="{6ABAEF8A-5375-4089-BC91-9272BC368C1E}" type="pres">
      <dgm:prSet presAssocID="{4A47146B-1D50-4459-99E4-D9EC809324D7}" presName="Name13" presStyleLbl="parChTrans1D2" presStyleIdx="10" presStyleCnt="26"/>
      <dgm:spPr/>
    </dgm:pt>
    <dgm:pt modelId="{E2A6A114-E3A9-4D49-9EA9-86CDDA195633}" type="pres">
      <dgm:prSet presAssocID="{9DEB79D7-FF2C-4C31-832D-BF328BB1AE34}" presName="childText" presStyleLbl="bgAcc1" presStyleIdx="10" presStyleCnt="26" custScaleX="437424" custScaleY="151255">
        <dgm:presLayoutVars>
          <dgm:bulletEnabled val="1"/>
        </dgm:presLayoutVars>
      </dgm:prSet>
      <dgm:spPr/>
    </dgm:pt>
    <dgm:pt modelId="{8DE95702-B0F6-4A90-A227-07EF8B571C44}" type="pres">
      <dgm:prSet presAssocID="{CD595497-A49D-4341-9347-478DAA3C51DA}" presName="Name13" presStyleLbl="parChTrans1D2" presStyleIdx="11" presStyleCnt="26"/>
      <dgm:spPr/>
    </dgm:pt>
    <dgm:pt modelId="{0DCCC920-A88F-4468-A6F1-7C1F7447AAF1}" type="pres">
      <dgm:prSet presAssocID="{A1DA0789-E8B1-430D-A9CC-3091C3603C51}" presName="childText" presStyleLbl="bgAcc1" presStyleIdx="11" presStyleCnt="26" custScaleX="437424" custScaleY="151255">
        <dgm:presLayoutVars>
          <dgm:bulletEnabled val="1"/>
        </dgm:presLayoutVars>
      </dgm:prSet>
      <dgm:spPr/>
    </dgm:pt>
    <dgm:pt modelId="{2C84D195-BD2E-4A9B-9E07-65AE606ED407}" type="pres">
      <dgm:prSet presAssocID="{B8BFFF67-98AA-4384-950B-6EAE78A9DCD9}" presName="Name13" presStyleLbl="parChTrans1D2" presStyleIdx="12" presStyleCnt="26"/>
      <dgm:spPr/>
    </dgm:pt>
    <dgm:pt modelId="{E259976F-453C-4889-ACD0-F7398E1C5B7A}" type="pres">
      <dgm:prSet presAssocID="{ABDBD11A-9EB9-4484-81C9-1A1343B31E2C}" presName="childText" presStyleLbl="bgAcc1" presStyleIdx="12" presStyleCnt="26" custScaleX="437424" custScaleY="151255">
        <dgm:presLayoutVars>
          <dgm:bulletEnabled val="1"/>
        </dgm:presLayoutVars>
      </dgm:prSet>
      <dgm:spPr/>
    </dgm:pt>
    <dgm:pt modelId="{CBF8B5D5-D389-44D1-B600-9175DE9F929B}" type="pres">
      <dgm:prSet presAssocID="{2A6AC107-AA4E-43D2-BA4C-1CD006F2791E}" presName="Name13" presStyleLbl="parChTrans1D2" presStyleIdx="13" presStyleCnt="26"/>
      <dgm:spPr/>
    </dgm:pt>
    <dgm:pt modelId="{5EB01E6F-3F1D-4458-BD7B-71474E762C68}" type="pres">
      <dgm:prSet presAssocID="{969A2E2A-AAC7-43B2-8EAE-C4054464D3D2}" presName="childText" presStyleLbl="bgAcc1" presStyleIdx="13" presStyleCnt="26" custScaleX="437424" custScaleY="151255">
        <dgm:presLayoutVars>
          <dgm:bulletEnabled val="1"/>
        </dgm:presLayoutVars>
      </dgm:prSet>
      <dgm:spPr/>
    </dgm:pt>
    <dgm:pt modelId="{366244A8-9743-47DB-9C34-CBBD46C143A0}" type="pres">
      <dgm:prSet presAssocID="{8FF01B9D-9ED2-47FE-AA10-8FAACB0215C3}" presName="Name13" presStyleLbl="parChTrans1D2" presStyleIdx="14" presStyleCnt="26"/>
      <dgm:spPr/>
    </dgm:pt>
    <dgm:pt modelId="{C3655B74-4419-470B-A27C-A5ED97A07FAD}" type="pres">
      <dgm:prSet presAssocID="{5E5B6C27-AFC7-4F70-B8B4-C666DE9A554A}" presName="childText" presStyleLbl="bgAcc1" presStyleIdx="14" presStyleCnt="26" custScaleX="437424" custScaleY="151255">
        <dgm:presLayoutVars>
          <dgm:bulletEnabled val="1"/>
        </dgm:presLayoutVars>
      </dgm:prSet>
      <dgm:spPr/>
    </dgm:pt>
    <dgm:pt modelId="{377277DA-FD6D-42C0-8159-228B04606F02}" type="pres">
      <dgm:prSet presAssocID="{E549937A-4162-4E5B-A13E-BDFFB00ABFD0}" presName="Name13" presStyleLbl="parChTrans1D2" presStyleIdx="15" presStyleCnt="26"/>
      <dgm:spPr/>
    </dgm:pt>
    <dgm:pt modelId="{DD65A384-E702-4723-8852-5E3C17C367E8}" type="pres">
      <dgm:prSet presAssocID="{41470A0D-0462-4FDE-B581-CAFD7BC2DD14}" presName="childText" presStyleLbl="bgAcc1" presStyleIdx="15" presStyleCnt="26" custScaleX="437424" custScaleY="151255">
        <dgm:presLayoutVars>
          <dgm:bulletEnabled val="1"/>
        </dgm:presLayoutVars>
      </dgm:prSet>
      <dgm:spPr/>
    </dgm:pt>
    <dgm:pt modelId="{FB35B274-B50E-405F-AEF6-CF8E5C82E980}" type="pres">
      <dgm:prSet presAssocID="{1C60D52B-8179-4006-BC3D-C062D36A2D89}" presName="Name13" presStyleLbl="parChTrans1D2" presStyleIdx="16" presStyleCnt="26"/>
      <dgm:spPr/>
    </dgm:pt>
    <dgm:pt modelId="{7B4069E5-2DA8-46E0-AD2D-B80EE79B2C5E}" type="pres">
      <dgm:prSet presAssocID="{EF3C5DCF-D165-4D2F-A91B-F7C986891D8F}" presName="childText" presStyleLbl="bgAcc1" presStyleIdx="16" presStyleCnt="26" custScaleX="437424" custScaleY="151255">
        <dgm:presLayoutVars>
          <dgm:bulletEnabled val="1"/>
        </dgm:presLayoutVars>
      </dgm:prSet>
      <dgm:spPr/>
    </dgm:pt>
    <dgm:pt modelId="{87031BAA-56FD-48D2-B8CB-52E52B7BC753}" type="pres">
      <dgm:prSet presAssocID="{0496FAE6-AFC3-4302-B8FF-0F5668E3ECEE}" presName="root" presStyleCnt="0"/>
      <dgm:spPr/>
    </dgm:pt>
    <dgm:pt modelId="{3490AE16-7823-4C0A-BB15-4C084EE0ED20}" type="pres">
      <dgm:prSet presAssocID="{0496FAE6-AFC3-4302-B8FF-0F5668E3ECEE}" presName="rootComposite" presStyleCnt="0"/>
      <dgm:spPr/>
    </dgm:pt>
    <dgm:pt modelId="{F7C63E9C-A44C-47A5-A735-578C53A6559E}" type="pres">
      <dgm:prSet presAssocID="{0496FAE6-AFC3-4302-B8FF-0F5668E3ECEE}" presName="rootText" presStyleLbl="node1" presStyleIdx="2" presStyleCnt="4" custScaleX="304599" custLinFactNeighborX="27603" custLinFactNeighborY="2301"/>
      <dgm:spPr/>
    </dgm:pt>
    <dgm:pt modelId="{83A376E1-7102-4704-812A-AEE10B02C503}" type="pres">
      <dgm:prSet presAssocID="{0496FAE6-AFC3-4302-B8FF-0F5668E3ECEE}" presName="rootConnector" presStyleLbl="node1" presStyleIdx="2" presStyleCnt="4"/>
      <dgm:spPr/>
    </dgm:pt>
    <dgm:pt modelId="{61BA55B8-4463-45E9-BA56-F671E702FE89}" type="pres">
      <dgm:prSet presAssocID="{0496FAE6-AFC3-4302-B8FF-0F5668E3ECEE}" presName="childShape" presStyleCnt="0"/>
      <dgm:spPr/>
    </dgm:pt>
    <dgm:pt modelId="{88B33240-0182-44B2-9A05-C318A25539C9}" type="pres">
      <dgm:prSet presAssocID="{CE1CAE84-2112-46D1-9803-A858CCBD721C}" presName="Name13" presStyleLbl="parChTrans1D2" presStyleIdx="17" presStyleCnt="26"/>
      <dgm:spPr/>
    </dgm:pt>
    <dgm:pt modelId="{FD298191-0E13-425B-8268-2ECE884679DA}" type="pres">
      <dgm:prSet presAssocID="{866B65EF-CEC2-493F-A5B6-5F95BDA8C50E}" presName="childText" presStyleLbl="bgAcc1" presStyleIdx="17" presStyleCnt="26" custScaleX="437424" custScaleY="151255" custLinFactNeighborX="34533" custLinFactNeighborY="2301">
        <dgm:presLayoutVars>
          <dgm:bulletEnabled val="1"/>
        </dgm:presLayoutVars>
      </dgm:prSet>
      <dgm:spPr/>
    </dgm:pt>
    <dgm:pt modelId="{E02A6FCF-75D4-44D7-AD56-ACC486584FEC}" type="pres">
      <dgm:prSet presAssocID="{4A23E5C8-8050-401E-BBAD-F7034399FFD4}" presName="Name13" presStyleLbl="parChTrans1D2" presStyleIdx="18" presStyleCnt="26"/>
      <dgm:spPr/>
    </dgm:pt>
    <dgm:pt modelId="{5BE45B46-75DE-47AA-963E-039D902E465F}" type="pres">
      <dgm:prSet presAssocID="{E239071C-F0D3-40F7-A40F-6B11146653D8}" presName="childText" presStyleLbl="bgAcc1" presStyleIdx="18" presStyleCnt="26" custScaleX="437424" custScaleY="151255" custLinFactNeighborX="34533" custLinFactNeighborY="2301">
        <dgm:presLayoutVars>
          <dgm:bulletEnabled val="1"/>
        </dgm:presLayoutVars>
      </dgm:prSet>
      <dgm:spPr/>
    </dgm:pt>
    <dgm:pt modelId="{3CB4FE83-83F4-437C-8E31-20FB6BF69C5C}" type="pres">
      <dgm:prSet presAssocID="{1CB753C9-C702-43AC-A9D4-F75B317B6AAF}" presName="Name13" presStyleLbl="parChTrans1D2" presStyleIdx="19" presStyleCnt="26"/>
      <dgm:spPr/>
    </dgm:pt>
    <dgm:pt modelId="{A27860B7-84EE-4C7D-B980-3CBF4C10F1B4}" type="pres">
      <dgm:prSet presAssocID="{2A5B3A0C-FAC4-49AF-90C2-D14D202B0DCE}" presName="childText" presStyleLbl="bgAcc1" presStyleIdx="19" presStyleCnt="26" custScaleX="437424" custScaleY="151255" custLinFactNeighborX="34533" custLinFactNeighborY="2301">
        <dgm:presLayoutVars>
          <dgm:bulletEnabled val="1"/>
        </dgm:presLayoutVars>
      </dgm:prSet>
      <dgm:spPr/>
    </dgm:pt>
    <dgm:pt modelId="{8A4EF1E8-EBEA-42D9-8B39-79B8B1F24EB8}" type="pres">
      <dgm:prSet presAssocID="{BC4E2E87-71CB-4E53-9176-70AB535E18B8}" presName="Name13" presStyleLbl="parChTrans1D2" presStyleIdx="20" presStyleCnt="26"/>
      <dgm:spPr/>
    </dgm:pt>
    <dgm:pt modelId="{D653CBD9-691A-4571-A1B0-F57D37132DAD}" type="pres">
      <dgm:prSet presAssocID="{2DA10D48-9FD9-4436-B803-E552AB6C68D6}" presName="childText" presStyleLbl="bgAcc1" presStyleIdx="20" presStyleCnt="26" custScaleX="437424" custScaleY="151255" custLinFactNeighborX="34533" custLinFactNeighborY="2301">
        <dgm:presLayoutVars>
          <dgm:bulletEnabled val="1"/>
        </dgm:presLayoutVars>
      </dgm:prSet>
      <dgm:spPr/>
    </dgm:pt>
    <dgm:pt modelId="{3F941AF0-03E3-4554-94AA-D8AD74D0757B}" type="pres">
      <dgm:prSet presAssocID="{068EFDA9-765F-40BC-9D80-B1055B0513BE}" presName="Name13" presStyleLbl="parChTrans1D2" presStyleIdx="21" presStyleCnt="26"/>
      <dgm:spPr/>
    </dgm:pt>
    <dgm:pt modelId="{585FF3DB-1519-4870-9E8E-6BD2F57EEFC6}" type="pres">
      <dgm:prSet presAssocID="{992E4FAB-1017-4C93-8ED8-B9F917267AE2}" presName="childText" presStyleLbl="bgAcc1" presStyleIdx="21" presStyleCnt="26" custScaleX="437424" custScaleY="151255" custLinFactNeighborX="34533" custLinFactNeighborY="2301">
        <dgm:presLayoutVars>
          <dgm:bulletEnabled val="1"/>
        </dgm:presLayoutVars>
      </dgm:prSet>
      <dgm:spPr/>
    </dgm:pt>
    <dgm:pt modelId="{ABF8B668-0CC3-4D6C-8BBB-B338F17E37DB}" type="pres">
      <dgm:prSet presAssocID="{59B14A20-AB88-4394-82C3-3B6080D4297B}" presName="Name13" presStyleLbl="parChTrans1D2" presStyleIdx="22" presStyleCnt="26"/>
      <dgm:spPr/>
    </dgm:pt>
    <dgm:pt modelId="{4A778C58-31ED-4170-832B-6B1CA5A46B58}" type="pres">
      <dgm:prSet presAssocID="{29B55DC0-0901-42DC-A111-1BC85FEA321E}" presName="childText" presStyleLbl="bgAcc1" presStyleIdx="22" presStyleCnt="26" custScaleX="437424" custScaleY="151255" custLinFactNeighborX="34533" custLinFactNeighborY="2301">
        <dgm:presLayoutVars>
          <dgm:bulletEnabled val="1"/>
        </dgm:presLayoutVars>
      </dgm:prSet>
      <dgm:spPr/>
    </dgm:pt>
    <dgm:pt modelId="{4D2034D5-01D0-4FFE-8B7D-6FB9FC911345}" type="pres">
      <dgm:prSet presAssocID="{E48402ED-B808-4AFD-B028-EE36CAF583E3}" presName="root" presStyleCnt="0"/>
      <dgm:spPr/>
    </dgm:pt>
    <dgm:pt modelId="{C723859E-B927-42D6-AF55-09636E24867B}" type="pres">
      <dgm:prSet presAssocID="{E48402ED-B808-4AFD-B028-EE36CAF583E3}" presName="rootComposite" presStyleCnt="0"/>
      <dgm:spPr/>
    </dgm:pt>
    <dgm:pt modelId="{CCC63DD6-08FD-461F-BADF-AEEAEC23FCFF}" type="pres">
      <dgm:prSet presAssocID="{E48402ED-B808-4AFD-B028-EE36CAF583E3}" presName="rootText" presStyleLbl="node1" presStyleIdx="3" presStyleCnt="4" custScaleX="392732" custLinFactNeighborX="58691"/>
      <dgm:spPr/>
    </dgm:pt>
    <dgm:pt modelId="{BE76A020-FA3D-47F7-8583-D111704BB458}" type="pres">
      <dgm:prSet presAssocID="{E48402ED-B808-4AFD-B028-EE36CAF583E3}" presName="rootConnector" presStyleLbl="node1" presStyleIdx="3" presStyleCnt="4"/>
      <dgm:spPr/>
    </dgm:pt>
    <dgm:pt modelId="{9442E237-CABA-432A-9A28-AE560BF76ECF}" type="pres">
      <dgm:prSet presAssocID="{E48402ED-B808-4AFD-B028-EE36CAF583E3}" presName="childShape" presStyleCnt="0"/>
      <dgm:spPr/>
    </dgm:pt>
    <dgm:pt modelId="{D74207D4-C458-40A0-AF8A-29CCD7CA5700}" type="pres">
      <dgm:prSet presAssocID="{3968E453-D79F-4386-B5CF-3828467A65B8}" presName="Name13" presStyleLbl="parChTrans1D2" presStyleIdx="23" presStyleCnt="26"/>
      <dgm:spPr/>
    </dgm:pt>
    <dgm:pt modelId="{C4EFEB76-1F3A-4559-AA52-8B28C4C7C6B1}" type="pres">
      <dgm:prSet presAssocID="{E4F8F1DE-247D-49E2-B7BF-CB1CDB47D492}" presName="childText" presStyleLbl="bgAcc1" presStyleIdx="23" presStyleCnt="26" custScaleX="437424" custScaleY="151255" custLinFactNeighborX="75366">
        <dgm:presLayoutVars>
          <dgm:bulletEnabled val="1"/>
        </dgm:presLayoutVars>
      </dgm:prSet>
      <dgm:spPr/>
    </dgm:pt>
    <dgm:pt modelId="{0DD766AA-8761-4145-B246-3A3D3C44AB94}" type="pres">
      <dgm:prSet presAssocID="{7CBD6049-2C3C-435D-89A6-E0AEF521B9DF}" presName="Name13" presStyleLbl="parChTrans1D2" presStyleIdx="24" presStyleCnt="26"/>
      <dgm:spPr/>
    </dgm:pt>
    <dgm:pt modelId="{30FAD9D3-254E-40CF-805D-5A60B0613907}" type="pres">
      <dgm:prSet presAssocID="{B32289E3-4B5F-447F-848A-81ECDE535839}" presName="childText" presStyleLbl="bgAcc1" presStyleIdx="24" presStyleCnt="26" custScaleX="437424" custScaleY="151255" custLinFactNeighborX="75366">
        <dgm:presLayoutVars>
          <dgm:bulletEnabled val="1"/>
        </dgm:presLayoutVars>
      </dgm:prSet>
      <dgm:spPr/>
    </dgm:pt>
    <dgm:pt modelId="{3F8950C6-EBF9-4889-81DE-455A832C6E1F}" type="pres">
      <dgm:prSet presAssocID="{D7E956CC-D879-4029-B607-A6F9B1CB13FF}" presName="Name13" presStyleLbl="parChTrans1D2" presStyleIdx="25" presStyleCnt="26"/>
      <dgm:spPr/>
    </dgm:pt>
    <dgm:pt modelId="{4F39F380-26B6-4950-A488-D73AA18DA072}" type="pres">
      <dgm:prSet presAssocID="{F1CA27B9-48E3-4042-9336-1CAE80EC4BA8}" presName="childText" presStyleLbl="bgAcc1" presStyleIdx="25" presStyleCnt="26" custScaleX="437424" custScaleY="151255" custLinFactNeighborX="75366">
        <dgm:presLayoutVars>
          <dgm:bulletEnabled val="1"/>
        </dgm:presLayoutVars>
      </dgm:prSet>
      <dgm:spPr/>
    </dgm:pt>
  </dgm:ptLst>
  <dgm:cxnLst>
    <dgm:cxn modelId="{24274107-833F-4180-8752-335B94577614}" type="presOf" srcId="{AA07EB04-DDC8-4577-A310-3B4C0E121F22}" destId="{D25FA2FB-FD8E-4CDA-906B-07D6B6563948}" srcOrd="0" destOrd="0" presId="urn:microsoft.com/office/officeart/2005/8/layout/hierarchy3"/>
    <dgm:cxn modelId="{E77AC308-F776-4A69-B7F2-21FDC2EC7175}" srcId="{A978A856-581E-4D7F-A100-6BD4177F91C4}" destId="{D49A5438-C216-4044-8E27-1488156BD6F3}" srcOrd="0" destOrd="0" parTransId="{83F78122-C199-49C1-A414-CE8577C4FBF7}" sibTransId="{0F449AA4-B013-4F05-92F6-273A2623DD09}"/>
    <dgm:cxn modelId="{997CF30A-ECAE-458B-86D2-08CD569706E3}" type="presOf" srcId="{4A47146B-1D50-4459-99E4-D9EC809324D7}" destId="{6ABAEF8A-5375-4089-BC91-9272BC368C1E}" srcOrd="0" destOrd="0" presId="urn:microsoft.com/office/officeart/2005/8/layout/hierarchy3"/>
    <dgm:cxn modelId="{0505960B-7D5D-4FCF-BA3C-96DF24245CCF}" srcId="{A978A856-581E-4D7F-A100-6BD4177F91C4}" destId="{8AF5DCFA-3E7E-4283-9094-64DA0707485F}" srcOrd="4" destOrd="0" parTransId="{7E68A4FF-382D-4629-BE61-1B277604EFCB}" sibTransId="{8C39809F-E388-4D28-A633-88037B5296CD}"/>
    <dgm:cxn modelId="{91A2CF0B-E888-49C3-B492-9C56CC186002}" srcId="{B46F59A0-DAB5-4856-B0F8-D25085D04D05}" destId="{BCC37F9D-56F5-437E-A686-42C0BA375CAD}" srcOrd="0" destOrd="0" parTransId="{CC81FCA5-205D-4368-BFDC-3BB644541AE6}" sibTransId="{BFDA31D4-1D95-4FF0-8CA9-821D79236BB4}"/>
    <dgm:cxn modelId="{B4423A0F-4D7C-4FB0-9DC9-E5E196110916}" srcId="{0496FAE6-AFC3-4302-B8FF-0F5668E3ECEE}" destId="{992E4FAB-1017-4C93-8ED8-B9F917267AE2}" srcOrd="4" destOrd="0" parTransId="{068EFDA9-765F-40BC-9D80-B1055B0513BE}" sibTransId="{B4E700C9-B9F1-47B2-9458-A8696BE7EF6C}"/>
    <dgm:cxn modelId="{656DF00F-E421-4B90-A0FC-55FC6CD068C8}" type="presOf" srcId="{E48402ED-B808-4AFD-B028-EE36CAF583E3}" destId="{BE76A020-FA3D-47F7-8583-D111704BB458}" srcOrd="1" destOrd="0" presId="urn:microsoft.com/office/officeart/2005/8/layout/hierarchy3"/>
    <dgm:cxn modelId="{4A614C11-3FB3-436E-BBD2-1A0FC7425746}" type="presOf" srcId="{CE1CAE84-2112-46D1-9803-A858CCBD721C}" destId="{88B33240-0182-44B2-9A05-C318A25539C9}" srcOrd="0" destOrd="0" presId="urn:microsoft.com/office/officeart/2005/8/layout/hierarchy3"/>
    <dgm:cxn modelId="{6C8AFC12-1930-4FF1-95BE-B0BFC774D791}" type="presOf" srcId="{BCC37F9D-56F5-437E-A686-42C0BA375CAD}" destId="{377054CB-BF2C-415D-AFB6-3F75598D8276}" srcOrd="0" destOrd="0" presId="urn:microsoft.com/office/officeart/2005/8/layout/hierarchy3"/>
    <dgm:cxn modelId="{2D4CBF13-6089-4B5C-BD54-4D6229381E40}" type="presOf" srcId="{0DD1993B-B865-4D76-98B6-E8F90D619641}" destId="{95C9CE78-BF72-44DE-91AD-5033434B878B}" srcOrd="0" destOrd="0" presId="urn:microsoft.com/office/officeart/2005/8/layout/hierarchy3"/>
    <dgm:cxn modelId="{DAE2D81F-BD1F-4C24-BE64-E7A726554AA3}" srcId="{E48402ED-B808-4AFD-B028-EE36CAF583E3}" destId="{B32289E3-4B5F-447F-848A-81ECDE535839}" srcOrd="1" destOrd="0" parTransId="{7CBD6049-2C3C-435D-89A6-E0AEF521B9DF}" sibTransId="{FD6D03C2-C40C-4EF1-BD3A-A2A11BCA0DE8}"/>
    <dgm:cxn modelId="{126C0522-21E0-4812-A9B2-9EC65024C613}" type="presOf" srcId="{16377887-5644-4205-8BEB-E4F50C0EF789}" destId="{63D27430-AE36-4125-9D1B-B7DA184D11F3}" srcOrd="0" destOrd="0" presId="urn:microsoft.com/office/officeart/2005/8/layout/hierarchy3"/>
    <dgm:cxn modelId="{C3E90D22-1532-4B5C-8F8A-D5ADB31EB559}" srcId="{E48402ED-B808-4AFD-B028-EE36CAF583E3}" destId="{F1CA27B9-48E3-4042-9336-1CAE80EC4BA8}" srcOrd="2" destOrd="0" parTransId="{D7E956CC-D879-4029-B607-A6F9B1CB13FF}" sibTransId="{E9782AF5-880D-402A-BF3E-5909A8DE6213}"/>
    <dgm:cxn modelId="{293C5327-3F4D-4C0B-A643-C1E8C2D2CC84}" type="presOf" srcId="{2DA10D48-9FD9-4436-B803-E552AB6C68D6}" destId="{D653CBD9-691A-4571-A1B0-F57D37132DAD}" srcOrd="0" destOrd="0" presId="urn:microsoft.com/office/officeart/2005/8/layout/hierarchy3"/>
    <dgm:cxn modelId="{A1598A28-9528-48CD-8477-9080F24045D7}" type="presOf" srcId="{1C60D52B-8179-4006-BC3D-C062D36A2D89}" destId="{FB35B274-B50E-405F-AEF6-CF8E5C82E980}" srcOrd="0" destOrd="0" presId="urn:microsoft.com/office/officeart/2005/8/layout/hierarchy3"/>
    <dgm:cxn modelId="{54551B2A-0ACB-4B64-A4CB-2012BDF0C7D0}" srcId="{B46F59A0-DAB5-4856-B0F8-D25085D04D05}" destId="{41470A0D-0462-4FDE-B581-CAFD7BC2DD14}" srcOrd="10" destOrd="0" parTransId="{E549937A-4162-4E5B-A13E-BDFFB00ABFD0}" sibTransId="{7DA4B95D-BEDD-446F-A0E7-9E8012ACE95E}"/>
    <dgm:cxn modelId="{34468E2A-54AF-4E9D-85EB-B61EC2A9A854}" type="presOf" srcId="{7B556E27-2A33-4FDE-9013-2E20303B5B0D}" destId="{7AFD04E0-4D3F-4B43-A1D4-106D2ADC4BBE}" srcOrd="0" destOrd="0" presId="urn:microsoft.com/office/officeart/2005/8/layout/hierarchy3"/>
    <dgm:cxn modelId="{C9397E2D-A43D-4786-A55D-C8CD4B328318}" type="presOf" srcId="{E549937A-4162-4E5B-A13E-BDFFB00ABFD0}" destId="{377277DA-FD6D-42C0-8159-228B04606F02}" srcOrd="0" destOrd="0" presId="urn:microsoft.com/office/officeart/2005/8/layout/hierarchy3"/>
    <dgm:cxn modelId="{F3DE352F-047E-4E1D-8839-5D7DAA565ECF}" type="presOf" srcId="{5E5B6C27-AFC7-4F70-B8B4-C666DE9A554A}" destId="{C3655B74-4419-470B-A27C-A5ED97A07FAD}" srcOrd="0" destOrd="0" presId="urn:microsoft.com/office/officeart/2005/8/layout/hierarchy3"/>
    <dgm:cxn modelId="{D47EBC2F-79AA-416E-B882-6A7FEAD44142}" type="presOf" srcId="{7E68A4FF-382D-4629-BE61-1B277604EFCB}" destId="{2931A1C8-D1DB-4717-B943-569696522D51}" srcOrd="0" destOrd="0" presId="urn:microsoft.com/office/officeart/2005/8/layout/hierarchy3"/>
    <dgm:cxn modelId="{802F2D30-EBAF-4BD0-9148-6F2E3755EC8A}" type="presOf" srcId="{AACC7A36-EC9C-45EE-949A-5915123F003C}" destId="{8FC4B38C-5B64-4544-9C24-AEE2846AD64B}" srcOrd="0" destOrd="0" presId="urn:microsoft.com/office/officeart/2005/8/layout/hierarchy3"/>
    <dgm:cxn modelId="{413E2133-F487-4E22-AAE1-1849D96AD64F}" type="presOf" srcId="{B46F59A0-DAB5-4856-B0F8-D25085D04D05}" destId="{0CC33A4C-074A-49CD-83AC-D7F7127C81E0}" srcOrd="1" destOrd="0" presId="urn:microsoft.com/office/officeart/2005/8/layout/hierarchy3"/>
    <dgm:cxn modelId="{9FC77634-7D7E-481E-92CA-7CF63637B535}" type="presOf" srcId="{B32289E3-4B5F-447F-848A-81ECDE535839}" destId="{30FAD9D3-254E-40CF-805D-5A60B0613907}" srcOrd="0" destOrd="0" presId="urn:microsoft.com/office/officeart/2005/8/layout/hierarchy3"/>
    <dgm:cxn modelId="{98328E34-2FC6-499C-8801-DA0D97A92602}" type="presOf" srcId="{0496FAE6-AFC3-4302-B8FF-0F5668E3ECEE}" destId="{F7C63E9C-A44C-47A5-A735-578C53A6559E}" srcOrd="0" destOrd="0" presId="urn:microsoft.com/office/officeart/2005/8/layout/hierarchy3"/>
    <dgm:cxn modelId="{CA5B6337-3C9D-45E5-ABAD-538244E59779}" type="presOf" srcId="{4A23E5C8-8050-401E-BBAD-F7034399FFD4}" destId="{E02A6FCF-75D4-44D7-AD56-ACC486584FEC}" srcOrd="0" destOrd="0" presId="urn:microsoft.com/office/officeart/2005/8/layout/hierarchy3"/>
    <dgm:cxn modelId="{F1BE8B37-9217-467F-8001-7B21837D6E16}" type="presOf" srcId="{2A6AC107-AA4E-43D2-BA4C-1CD006F2791E}" destId="{CBF8B5D5-D389-44D1-B600-9175DE9F929B}" srcOrd="0" destOrd="0" presId="urn:microsoft.com/office/officeart/2005/8/layout/hierarchy3"/>
    <dgm:cxn modelId="{46A13338-F585-4EFB-BD4A-DFB867270D37}" type="presOf" srcId="{2A5B3A0C-FAC4-49AF-90C2-D14D202B0DCE}" destId="{A27860B7-84EE-4C7D-B980-3CBF4C10F1B4}" srcOrd="0" destOrd="0" presId="urn:microsoft.com/office/officeart/2005/8/layout/hierarchy3"/>
    <dgm:cxn modelId="{232D7A3F-B12A-413B-B6B5-D3A07400FA0C}" type="presOf" srcId="{A978A856-581E-4D7F-A100-6BD4177F91C4}" destId="{7C2D0F7B-E7DB-4633-AA04-16E87CBD959F}" srcOrd="0" destOrd="0" presId="urn:microsoft.com/office/officeart/2005/8/layout/hierarchy3"/>
    <dgm:cxn modelId="{3C2E5D5F-A5EF-4FDB-A05D-4BF19FFF4406}" type="presOf" srcId="{A1DA0789-E8B1-430D-A9CC-3091C3603C51}" destId="{0DCCC920-A88F-4468-A6F1-7C1F7447AAF1}" srcOrd="0" destOrd="0" presId="urn:microsoft.com/office/officeart/2005/8/layout/hierarchy3"/>
    <dgm:cxn modelId="{ACA65F41-7385-4B33-BA48-990FA32DC923}" type="presOf" srcId="{D7E956CC-D879-4029-B607-A6F9B1CB13FF}" destId="{3F8950C6-EBF9-4889-81DE-455A832C6E1F}" srcOrd="0" destOrd="0" presId="urn:microsoft.com/office/officeart/2005/8/layout/hierarchy3"/>
    <dgm:cxn modelId="{324A8862-A611-45D7-BB08-696D395AB417}" srcId="{A978A856-581E-4D7F-A100-6BD4177F91C4}" destId="{AA07EB04-DDC8-4577-A310-3B4C0E121F22}" srcOrd="1" destOrd="0" parTransId="{23BF7065-7DB8-4AEB-81C2-441F93D47DF2}" sibTransId="{74B94035-D3EE-481B-9BE6-BE93D51D6696}"/>
    <dgm:cxn modelId="{44D89942-C9BF-4FDE-9D54-F11B0F49C12F}" type="presOf" srcId="{FC4A17E3-1E32-477E-828B-2D7916CF8375}" destId="{FC3E3C9B-5EAB-45C8-A97C-E66ECC7F31A3}" srcOrd="0" destOrd="0" presId="urn:microsoft.com/office/officeart/2005/8/layout/hierarchy3"/>
    <dgm:cxn modelId="{4AC5FE63-3BF1-453F-B4CE-54F2D58F6C2B}" type="presOf" srcId="{A978A856-581E-4D7F-A100-6BD4177F91C4}" destId="{46B7518E-10AD-4B2E-96BD-CE83C393A29B}" srcOrd="1" destOrd="0" presId="urn:microsoft.com/office/officeart/2005/8/layout/hierarchy3"/>
    <dgm:cxn modelId="{42318344-D55F-4419-B70B-AEA067245534}" type="presOf" srcId="{F1CA27B9-48E3-4042-9336-1CAE80EC4BA8}" destId="{4F39F380-26B6-4950-A488-D73AA18DA072}" srcOrd="0" destOrd="0" presId="urn:microsoft.com/office/officeart/2005/8/layout/hierarchy3"/>
    <dgm:cxn modelId="{060EF747-1F21-476E-B488-DEEA7CA212BF}" type="presOf" srcId="{992E4FAB-1017-4C93-8ED8-B9F917267AE2}" destId="{585FF3DB-1519-4870-9E8E-6BD2F57EEFC6}" srcOrd="0" destOrd="0" presId="urn:microsoft.com/office/officeart/2005/8/layout/hierarchy3"/>
    <dgm:cxn modelId="{C6C20568-F1E6-4F6A-9337-4FC74FD39105}" srcId="{B689FB15-F777-45DD-9E8B-28B1C3186931}" destId="{B46F59A0-DAB5-4856-B0F8-D25085D04D05}" srcOrd="1" destOrd="0" parTransId="{907F987D-A0AB-4AF3-9D99-5F266FE55BEB}" sibTransId="{66563D82-A995-42FA-9A23-98A65D10A6A2}"/>
    <dgm:cxn modelId="{8EA8CD48-3658-40D2-9135-D1DCB221074B}" type="presOf" srcId="{ABDBD11A-9EB9-4484-81C9-1A1343B31E2C}" destId="{E259976F-453C-4889-ACD0-F7398E1C5B7A}" srcOrd="0" destOrd="0" presId="urn:microsoft.com/office/officeart/2005/8/layout/hierarchy3"/>
    <dgm:cxn modelId="{613C1C49-2C8C-4F6D-BF75-147401708EF5}" srcId="{B689FB15-F777-45DD-9E8B-28B1C3186931}" destId="{E48402ED-B808-4AFD-B028-EE36CAF583E3}" srcOrd="3" destOrd="0" parTransId="{C957D917-6791-43C8-903B-E35AC447F1C2}" sibTransId="{02E45D4F-3E2E-461F-9F31-B3E359351542}"/>
    <dgm:cxn modelId="{83869F6D-9A9A-41DE-8832-2ABF73DF1A3E}" type="presOf" srcId="{41470A0D-0462-4FDE-B581-CAFD7BC2DD14}" destId="{DD65A384-E702-4723-8852-5E3C17C367E8}" srcOrd="0" destOrd="0" presId="urn:microsoft.com/office/officeart/2005/8/layout/hierarchy3"/>
    <dgm:cxn modelId="{1A8E2C70-CA28-490E-A7B3-57BB2A0E7901}" type="presOf" srcId="{3968E453-D79F-4386-B5CF-3828467A65B8}" destId="{D74207D4-C458-40A0-AF8A-29CCD7CA5700}" srcOrd="0" destOrd="0" presId="urn:microsoft.com/office/officeart/2005/8/layout/hierarchy3"/>
    <dgm:cxn modelId="{F2791D51-E246-4398-B5B9-DA110FA3BDFA}" type="presOf" srcId="{B7F4CF95-BAFD-4363-B337-B0983D03138C}" destId="{3A62ACC0-8F4B-4A0C-95C7-18D1A8E8EA7C}" srcOrd="0" destOrd="0" presId="urn:microsoft.com/office/officeart/2005/8/layout/hierarchy3"/>
    <dgm:cxn modelId="{6F16C452-8A8F-4DF6-B948-7E8F47C6C919}" type="presOf" srcId="{068EFDA9-765F-40BC-9D80-B1055B0513BE}" destId="{3F941AF0-03E3-4554-94AA-D8AD74D0757B}" srcOrd="0" destOrd="0" presId="urn:microsoft.com/office/officeart/2005/8/layout/hierarchy3"/>
    <dgm:cxn modelId="{32A6FC52-7A61-44FB-8F99-503EA72EB373}" type="presOf" srcId="{866B65EF-CEC2-493F-A5B6-5F95BDA8C50E}" destId="{FD298191-0E13-425B-8268-2ECE884679DA}" srcOrd="0" destOrd="0" presId="urn:microsoft.com/office/officeart/2005/8/layout/hierarchy3"/>
    <dgm:cxn modelId="{D7E62A73-D451-4A7A-B7D7-0D33A63C08CB}" type="presOf" srcId="{00D59BBC-3361-461F-8AD7-438A8E255B99}" destId="{D1CB7F8F-56ED-4ECD-BF9B-48B24479287E}" srcOrd="0" destOrd="0" presId="urn:microsoft.com/office/officeart/2005/8/layout/hierarchy3"/>
    <dgm:cxn modelId="{FE7A6D74-9375-4D2F-810F-38625A413268}" type="presOf" srcId="{9DEB79D7-FF2C-4C31-832D-BF328BB1AE34}" destId="{E2A6A114-E3A9-4D49-9EA9-86CDDA195633}" srcOrd="0" destOrd="0" presId="urn:microsoft.com/office/officeart/2005/8/layout/hierarchy3"/>
    <dgm:cxn modelId="{381E2658-B63D-454E-967B-A031381A89AB}" type="presOf" srcId="{AB7301C6-0046-40C6-8BCE-6DFB51FF1098}" destId="{8F14F7E5-2CE0-4ED0-8F4D-0B27A022AD9D}" srcOrd="0" destOrd="0" presId="urn:microsoft.com/office/officeart/2005/8/layout/hierarchy3"/>
    <dgm:cxn modelId="{12964579-5D4A-4A09-B2C7-26B23FB0F7BD}" type="presOf" srcId="{29B55DC0-0901-42DC-A111-1BC85FEA321E}" destId="{4A778C58-31ED-4170-832B-6B1CA5A46B58}" srcOrd="0" destOrd="0" presId="urn:microsoft.com/office/officeart/2005/8/layout/hierarchy3"/>
    <dgm:cxn modelId="{A56D447B-D2AC-4B78-9D36-00AA43161092}" type="presOf" srcId="{E239071C-F0D3-40F7-A40F-6B11146653D8}" destId="{5BE45B46-75DE-47AA-963E-039D902E465F}" srcOrd="0" destOrd="0" presId="urn:microsoft.com/office/officeart/2005/8/layout/hierarchy3"/>
    <dgm:cxn modelId="{14D0A27B-2838-4DA6-BCA3-4041B6B5BBD0}" type="presOf" srcId="{BC4E2E87-71CB-4E53-9176-70AB535E18B8}" destId="{8A4EF1E8-EBEA-42D9-8B39-79B8B1F24EB8}" srcOrd="0" destOrd="0" presId="urn:microsoft.com/office/officeart/2005/8/layout/hierarchy3"/>
    <dgm:cxn modelId="{B7EBEC7B-C804-4E78-86B2-8F06F29FBC73}" type="presOf" srcId="{8FF01B9D-9ED2-47FE-AA10-8FAACB0215C3}" destId="{366244A8-9743-47DB-9C34-CBBD46C143A0}" srcOrd="0" destOrd="0" presId="urn:microsoft.com/office/officeart/2005/8/layout/hierarchy3"/>
    <dgm:cxn modelId="{51D3927F-4193-4317-BB0E-19EA95CDCB9D}" type="presOf" srcId="{7CBD6049-2C3C-435D-89A6-E0AEF521B9DF}" destId="{0DD766AA-8761-4145-B246-3A3D3C44AB94}" srcOrd="0" destOrd="0" presId="urn:microsoft.com/office/officeart/2005/8/layout/hierarchy3"/>
    <dgm:cxn modelId="{89B0B181-4A5F-426B-834E-0417F5418F92}" type="presOf" srcId="{83F78122-C199-49C1-A414-CE8577C4FBF7}" destId="{01DA1A4A-39AE-430F-B8D1-0660D3FEE814}" srcOrd="0" destOrd="0" presId="urn:microsoft.com/office/officeart/2005/8/layout/hierarchy3"/>
    <dgm:cxn modelId="{4FD8F085-B001-4162-BB77-36DC0DFAA7D2}" srcId="{B46F59A0-DAB5-4856-B0F8-D25085D04D05}" destId="{5E5B6C27-AFC7-4F70-B8B4-C666DE9A554A}" srcOrd="9" destOrd="0" parTransId="{8FF01B9D-9ED2-47FE-AA10-8FAACB0215C3}" sibTransId="{2F7FAD7F-D02C-4701-8590-07D3D0E20CFD}"/>
    <dgm:cxn modelId="{7907C889-56E9-4C5E-B147-550CF57366EB}" type="presOf" srcId="{C60181E6-98AC-429F-8315-20C49A885301}" destId="{0350667C-EB8A-4994-A902-29B3D2655A9E}" srcOrd="0" destOrd="0" presId="urn:microsoft.com/office/officeart/2005/8/layout/hierarchy3"/>
    <dgm:cxn modelId="{2389078B-5694-413D-96C0-6A34ADFFA52C}" type="presOf" srcId="{1CB753C9-C702-43AC-A9D4-F75B317B6AAF}" destId="{3CB4FE83-83F4-437C-8E31-20FB6BF69C5C}" srcOrd="0" destOrd="0" presId="urn:microsoft.com/office/officeart/2005/8/layout/hierarchy3"/>
    <dgm:cxn modelId="{5B66708E-64F4-4635-8D4B-13CC448463C7}" type="presOf" srcId="{23BF7065-7DB8-4AEB-81C2-441F93D47DF2}" destId="{AB98E1E5-28A4-4896-8D87-60E4A2190DCF}" srcOrd="0" destOrd="0" presId="urn:microsoft.com/office/officeart/2005/8/layout/hierarchy3"/>
    <dgm:cxn modelId="{3447068F-EE3B-4074-9EA7-6E90AFE6B887}" type="presOf" srcId="{B689FB15-F777-45DD-9E8B-28B1C3186931}" destId="{DFA71053-6BEE-4788-B925-74001875E71B}" srcOrd="0" destOrd="0" presId="urn:microsoft.com/office/officeart/2005/8/layout/hierarchy3"/>
    <dgm:cxn modelId="{CA3F2E96-95D1-4AEA-9CF6-8321EC7D02D4}" type="presOf" srcId="{B46F59A0-DAB5-4856-B0F8-D25085D04D05}" destId="{098B05EE-A73F-4C80-95BD-8DD760CACFC5}" srcOrd="0" destOrd="0" presId="urn:microsoft.com/office/officeart/2005/8/layout/hierarchy3"/>
    <dgm:cxn modelId="{F3780799-F9EC-4F9F-9C70-10F042E95443}" type="presOf" srcId="{CC81FCA5-205D-4368-BFDC-3BB644541AE6}" destId="{BE2699DA-1082-4AAD-B717-8234177C2B8D}" srcOrd="0" destOrd="0" presId="urn:microsoft.com/office/officeart/2005/8/layout/hierarchy3"/>
    <dgm:cxn modelId="{2896579A-A53F-4C7F-B03F-4D6DA7679BE3}" type="presOf" srcId="{0496FAE6-AFC3-4302-B8FF-0F5668E3ECEE}" destId="{83A376E1-7102-4704-812A-AEE10B02C503}" srcOrd="1" destOrd="0" presId="urn:microsoft.com/office/officeart/2005/8/layout/hierarchy3"/>
    <dgm:cxn modelId="{F1F2AC9E-6FE7-4033-9456-E231D28D751B}" srcId="{B46F59A0-DAB5-4856-B0F8-D25085D04D05}" destId="{1CA552AA-5365-4765-8AD9-0D3C9A0ECB15}" srcOrd="4" destOrd="0" parTransId="{FB5ACB0F-3466-4024-BBA6-EA0D49CB4E10}" sibTransId="{A400EE73-BADF-47DA-9169-887832C7AB4D}"/>
    <dgm:cxn modelId="{C8FFB0A4-D1A9-4151-942C-3B694B9B1D18}" srcId="{0496FAE6-AFC3-4302-B8FF-0F5668E3ECEE}" destId="{2DA10D48-9FD9-4436-B803-E552AB6C68D6}" srcOrd="3" destOrd="0" parTransId="{BC4E2E87-71CB-4E53-9176-70AB535E18B8}" sibTransId="{D1F6F217-A063-4B21-91A0-359736554C6D}"/>
    <dgm:cxn modelId="{E4CF0FA6-CB99-4127-B357-6933598712AA}" type="presOf" srcId="{8AF5DCFA-3E7E-4283-9094-64DA0707485F}" destId="{27328CBB-2D8A-4F8A-A150-3FE15A322527}" srcOrd="0" destOrd="0" presId="urn:microsoft.com/office/officeart/2005/8/layout/hierarchy3"/>
    <dgm:cxn modelId="{DB565DA9-B8C5-40AB-B7BC-5C831E3B14E2}" srcId="{B46F59A0-DAB5-4856-B0F8-D25085D04D05}" destId="{A1DA0789-E8B1-430D-A9CC-3091C3603C51}" srcOrd="6" destOrd="0" parTransId="{CD595497-A49D-4341-9347-478DAA3C51DA}" sibTransId="{B7C78790-BF2C-42C9-AD6F-4AA6575048E6}"/>
    <dgm:cxn modelId="{C6C6B4AA-E91A-491D-8410-F61AA686ED31}" srcId="{0496FAE6-AFC3-4302-B8FF-0F5668E3ECEE}" destId="{E239071C-F0D3-40F7-A40F-6B11146653D8}" srcOrd="1" destOrd="0" parTransId="{4A23E5C8-8050-401E-BBAD-F7034399FFD4}" sibTransId="{B9BD35B6-4F42-49DC-B386-CD67E672B131}"/>
    <dgm:cxn modelId="{C69497AD-CC43-45DB-83B7-F9FC605F1B0A}" srcId="{B46F59A0-DAB5-4856-B0F8-D25085D04D05}" destId="{EF3C5DCF-D165-4D2F-A91B-F7C986891D8F}" srcOrd="11" destOrd="0" parTransId="{1C60D52B-8179-4006-BC3D-C062D36A2D89}" sibTransId="{48A24092-CD92-486E-AA9C-08A266D40733}"/>
    <dgm:cxn modelId="{C9A27BAE-8824-4412-8025-374A5D3E457B}" srcId="{B689FB15-F777-45DD-9E8B-28B1C3186931}" destId="{0496FAE6-AFC3-4302-B8FF-0F5668E3ECEE}" srcOrd="2" destOrd="0" parTransId="{09990FFB-CF2C-46A8-8B0E-3C0FD4CC3C9F}" sibTransId="{C221B5A6-9D79-4782-A3A3-D153088EE97A}"/>
    <dgm:cxn modelId="{139614AF-0014-454A-BFA7-0AA4D11066B8}" type="presOf" srcId="{D49A5438-C216-4044-8E27-1488156BD6F3}" destId="{EC5E9ED6-A5D7-4F56-8254-2962EFC0EA9A}" srcOrd="0" destOrd="0" presId="urn:microsoft.com/office/officeart/2005/8/layout/hierarchy3"/>
    <dgm:cxn modelId="{450D5AB0-C723-405C-BEC0-BE172326335B}" type="presOf" srcId="{969A2E2A-AAC7-43B2-8EAE-C4054464D3D2}" destId="{5EB01E6F-3F1D-4458-BD7B-71474E762C68}" srcOrd="0" destOrd="0" presId="urn:microsoft.com/office/officeart/2005/8/layout/hierarchy3"/>
    <dgm:cxn modelId="{860337B2-40A2-4977-A9B2-E9CD1023621A}" srcId="{B46F59A0-DAB5-4856-B0F8-D25085D04D05}" destId="{969A2E2A-AAC7-43B2-8EAE-C4054464D3D2}" srcOrd="8" destOrd="0" parTransId="{2A6AC107-AA4E-43D2-BA4C-1CD006F2791E}" sibTransId="{CFF7F084-1FCE-434A-9774-D41B1A95158B}"/>
    <dgm:cxn modelId="{4CEC21C3-B44A-445E-B6DA-0A3190051EBE}" type="presOf" srcId="{CD595497-A49D-4341-9347-478DAA3C51DA}" destId="{8DE95702-B0F6-4A90-A227-07EF8B571C44}" srcOrd="0" destOrd="0" presId="urn:microsoft.com/office/officeart/2005/8/layout/hierarchy3"/>
    <dgm:cxn modelId="{C9D24BC3-D375-40FA-9D8C-25CCB026A711}" srcId="{B46F59A0-DAB5-4856-B0F8-D25085D04D05}" destId="{FC4A17E3-1E32-477E-828B-2D7916CF8375}" srcOrd="1" destOrd="0" parTransId="{AACC7A36-EC9C-45EE-949A-5915123F003C}" sibTransId="{BB70C1E2-1867-43B4-AB9A-8E69B68034D4}"/>
    <dgm:cxn modelId="{9D927EC3-5640-45A7-9C90-6A98753049A8}" srcId="{B46F59A0-DAB5-4856-B0F8-D25085D04D05}" destId="{7B556E27-2A33-4FDE-9013-2E20303B5B0D}" srcOrd="2" destOrd="0" parTransId="{0DD1993B-B865-4D76-98B6-E8F90D619641}" sibTransId="{BE3A2701-512D-49D5-96B3-085875B90F6F}"/>
    <dgm:cxn modelId="{EF96CFC6-D7A9-4715-8609-9432FC31923C}" type="presOf" srcId="{FB5ACB0F-3466-4024-BBA6-EA0D49CB4E10}" destId="{A4CD9DBA-8023-4968-8CF3-58761F323865}" srcOrd="0" destOrd="0" presId="urn:microsoft.com/office/officeart/2005/8/layout/hierarchy3"/>
    <dgm:cxn modelId="{EBD443CB-246F-4779-BDCA-B0BC6315443B}" srcId="{B46F59A0-DAB5-4856-B0F8-D25085D04D05}" destId="{ABDBD11A-9EB9-4484-81C9-1A1343B31E2C}" srcOrd="7" destOrd="0" parTransId="{B8BFFF67-98AA-4384-950B-6EAE78A9DCD9}" sibTransId="{245DE70D-1909-4778-AF57-9405BE55F927}"/>
    <dgm:cxn modelId="{AACA7FCC-0B9E-41F4-9516-6A770F8DD5F9}" srcId="{0496FAE6-AFC3-4302-B8FF-0F5668E3ECEE}" destId="{2A5B3A0C-FAC4-49AF-90C2-D14D202B0DCE}" srcOrd="2" destOrd="0" parTransId="{1CB753C9-C702-43AC-A9D4-F75B317B6AAF}" sibTransId="{124F6773-1DE9-411D-A9C6-B3A73C148EBC}"/>
    <dgm:cxn modelId="{1B0990CC-81F2-4023-AC38-C9B5E33A8E26}" srcId="{B689FB15-F777-45DD-9E8B-28B1C3186931}" destId="{A978A856-581E-4D7F-A100-6BD4177F91C4}" srcOrd="0" destOrd="0" parTransId="{3D2D1161-6B46-4649-872C-56A8A617555B}" sibTransId="{62FDFE39-83A8-4EC6-9E81-28CD1F4C3171}"/>
    <dgm:cxn modelId="{AF3204D0-4F66-4378-AB59-5497101972AA}" type="presOf" srcId="{B8BFFF67-98AA-4384-950B-6EAE78A9DCD9}" destId="{2C84D195-BD2E-4A9B-9E07-65AE606ED407}" srcOrd="0" destOrd="0" presId="urn:microsoft.com/office/officeart/2005/8/layout/hierarchy3"/>
    <dgm:cxn modelId="{476218D0-EC80-430A-AA3C-244FCE12A0D0}" type="presOf" srcId="{1CA552AA-5365-4765-8AD9-0D3C9A0ECB15}" destId="{C452D226-B497-490D-AA50-EB346FC079EB}" srcOrd="0" destOrd="0" presId="urn:microsoft.com/office/officeart/2005/8/layout/hierarchy3"/>
    <dgm:cxn modelId="{3D6157D0-4157-4523-B488-C5E6889457C4}" srcId="{E48402ED-B808-4AFD-B028-EE36CAF583E3}" destId="{E4F8F1DE-247D-49E2-B7BF-CB1CDB47D492}" srcOrd="0" destOrd="0" parTransId="{3968E453-D79F-4386-B5CF-3828467A65B8}" sibTransId="{5B798CE1-E178-4FB4-A865-4772172693AE}"/>
    <dgm:cxn modelId="{8C9CC5D1-9054-42F0-AA29-43E165CFE109}" srcId="{A978A856-581E-4D7F-A100-6BD4177F91C4}" destId="{44E82B7E-3093-4E11-BB99-76ECC237305B}" srcOrd="3" destOrd="0" parTransId="{C60181E6-98AC-429F-8315-20C49A885301}" sibTransId="{4107B0EC-86E0-48A8-8BA5-BBCF21BF0D4D}"/>
    <dgm:cxn modelId="{C9AD1DD3-65ED-45C0-9F4E-E0980094DB03}" type="presOf" srcId="{EF3C5DCF-D165-4D2F-A91B-F7C986891D8F}" destId="{7B4069E5-2DA8-46E0-AD2D-B80EE79B2C5E}" srcOrd="0" destOrd="0" presId="urn:microsoft.com/office/officeart/2005/8/layout/hierarchy3"/>
    <dgm:cxn modelId="{8254A8D5-A298-430A-9001-F5113DE5BE8A}" type="presOf" srcId="{E4F8F1DE-247D-49E2-B7BF-CB1CDB47D492}" destId="{C4EFEB76-1F3A-4559-AA52-8B28C4C7C6B1}" srcOrd="0" destOrd="0" presId="urn:microsoft.com/office/officeart/2005/8/layout/hierarchy3"/>
    <dgm:cxn modelId="{977236DF-14D4-4284-8EC5-14FEB92D3B8B}" srcId="{B46F59A0-DAB5-4856-B0F8-D25085D04D05}" destId="{B7F4CF95-BAFD-4363-B337-B0983D03138C}" srcOrd="3" destOrd="0" parTransId="{16377887-5644-4205-8BEB-E4F50C0EF789}" sibTransId="{1893E46C-DBD4-4C07-B21C-FE1EC7B2F921}"/>
    <dgm:cxn modelId="{E33874DF-B410-4ADF-9899-C8EAAD6D06C2}" type="presOf" srcId="{44E82B7E-3093-4E11-BB99-76ECC237305B}" destId="{8BDE4988-35FB-46FE-997A-9F80E05F32F6}" srcOrd="0" destOrd="0" presId="urn:microsoft.com/office/officeart/2005/8/layout/hierarchy3"/>
    <dgm:cxn modelId="{2DAEAAEF-749C-4F94-ABA7-64FCDAF759D6}" type="presOf" srcId="{E48402ED-B808-4AFD-B028-EE36CAF583E3}" destId="{CCC63DD6-08FD-461F-BADF-AEEAEC23FCFF}" srcOrd="0" destOrd="0" presId="urn:microsoft.com/office/officeart/2005/8/layout/hierarchy3"/>
    <dgm:cxn modelId="{97C129F1-CB95-4392-AF27-ADC727D74E3C}" srcId="{A978A856-581E-4D7F-A100-6BD4177F91C4}" destId="{AB7301C6-0046-40C6-8BCE-6DFB51FF1098}" srcOrd="2" destOrd="0" parTransId="{00D59BBC-3361-461F-8AD7-438A8E255B99}" sibTransId="{8112F8FE-F9BC-420D-B954-BCF670759F49}"/>
    <dgm:cxn modelId="{C9C5AEF2-9781-4109-B2BC-E3B012C04C3D}" srcId="{B46F59A0-DAB5-4856-B0F8-D25085D04D05}" destId="{9DEB79D7-FF2C-4C31-832D-BF328BB1AE34}" srcOrd="5" destOrd="0" parTransId="{4A47146B-1D50-4459-99E4-D9EC809324D7}" sibTransId="{E39E2DC3-537E-4251-89FC-B59F87EB17A2}"/>
    <dgm:cxn modelId="{3CA0B5F5-2D96-425C-970F-D5AEF6116673}" srcId="{0496FAE6-AFC3-4302-B8FF-0F5668E3ECEE}" destId="{866B65EF-CEC2-493F-A5B6-5F95BDA8C50E}" srcOrd="0" destOrd="0" parTransId="{CE1CAE84-2112-46D1-9803-A858CCBD721C}" sibTransId="{DF8063FF-8723-4A5A-BFCF-576D50BEF608}"/>
    <dgm:cxn modelId="{FFFC2DF8-1F45-4F11-BDFD-CF60193312CE}" type="presOf" srcId="{59B14A20-AB88-4394-82C3-3B6080D4297B}" destId="{ABF8B668-0CC3-4D6C-8BBB-B338F17E37DB}" srcOrd="0" destOrd="0" presId="urn:microsoft.com/office/officeart/2005/8/layout/hierarchy3"/>
    <dgm:cxn modelId="{0BC898FC-5AC1-4885-8771-08E9E21AF6B2}" srcId="{0496FAE6-AFC3-4302-B8FF-0F5668E3ECEE}" destId="{29B55DC0-0901-42DC-A111-1BC85FEA321E}" srcOrd="5" destOrd="0" parTransId="{59B14A20-AB88-4394-82C3-3B6080D4297B}" sibTransId="{1E34A796-5306-445A-8396-F1E703ED5ABF}"/>
    <dgm:cxn modelId="{65FF5081-09DB-40B4-A266-8DA783B20E65}" type="presParOf" srcId="{DFA71053-6BEE-4788-B925-74001875E71B}" destId="{DCC3BD87-FD9C-4513-A751-A240F04BA93A}" srcOrd="0" destOrd="0" presId="urn:microsoft.com/office/officeart/2005/8/layout/hierarchy3"/>
    <dgm:cxn modelId="{BAD4E67C-ACEE-44F4-BCA0-85840468D933}" type="presParOf" srcId="{DCC3BD87-FD9C-4513-A751-A240F04BA93A}" destId="{482C5E41-5B16-487A-BE91-BC5C539CA578}" srcOrd="0" destOrd="0" presId="urn:microsoft.com/office/officeart/2005/8/layout/hierarchy3"/>
    <dgm:cxn modelId="{2D1721CE-9A62-4952-B5C7-7940757917AE}" type="presParOf" srcId="{482C5E41-5B16-487A-BE91-BC5C539CA578}" destId="{7C2D0F7B-E7DB-4633-AA04-16E87CBD959F}" srcOrd="0" destOrd="0" presId="urn:microsoft.com/office/officeart/2005/8/layout/hierarchy3"/>
    <dgm:cxn modelId="{525920E5-EC6B-4D2F-BDB1-0FDC37B20FF6}" type="presParOf" srcId="{482C5E41-5B16-487A-BE91-BC5C539CA578}" destId="{46B7518E-10AD-4B2E-96BD-CE83C393A29B}" srcOrd="1" destOrd="0" presId="urn:microsoft.com/office/officeart/2005/8/layout/hierarchy3"/>
    <dgm:cxn modelId="{238E3465-7BF1-41C3-937F-8A5087ADF845}" type="presParOf" srcId="{DCC3BD87-FD9C-4513-A751-A240F04BA93A}" destId="{5B72DA86-4CC2-46DA-90E6-D489F63CC96C}" srcOrd="1" destOrd="0" presId="urn:microsoft.com/office/officeart/2005/8/layout/hierarchy3"/>
    <dgm:cxn modelId="{02E625EF-F15B-457F-B6D7-BCA8FFECD559}" type="presParOf" srcId="{5B72DA86-4CC2-46DA-90E6-D489F63CC96C}" destId="{01DA1A4A-39AE-430F-B8D1-0660D3FEE814}" srcOrd="0" destOrd="0" presId="urn:microsoft.com/office/officeart/2005/8/layout/hierarchy3"/>
    <dgm:cxn modelId="{3128C20A-56DF-4C87-BC77-317103FC35E4}" type="presParOf" srcId="{5B72DA86-4CC2-46DA-90E6-D489F63CC96C}" destId="{EC5E9ED6-A5D7-4F56-8254-2962EFC0EA9A}" srcOrd="1" destOrd="0" presId="urn:microsoft.com/office/officeart/2005/8/layout/hierarchy3"/>
    <dgm:cxn modelId="{E7DB7C38-9BB2-4D01-83B2-BC7AB4BC7677}" type="presParOf" srcId="{5B72DA86-4CC2-46DA-90E6-D489F63CC96C}" destId="{AB98E1E5-28A4-4896-8D87-60E4A2190DCF}" srcOrd="2" destOrd="0" presId="urn:microsoft.com/office/officeart/2005/8/layout/hierarchy3"/>
    <dgm:cxn modelId="{CB6A3C94-ABA5-40A8-9082-B28BAB4CF276}" type="presParOf" srcId="{5B72DA86-4CC2-46DA-90E6-D489F63CC96C}" destId="{D25FA2FB-FD8E-4CDA-906B-07D6B6563948}" srcOrd="3" destOrd="0" presId="urn:microsoft.com/office/officeart/2005/8/layout/hierarchy3"/>
    <dgm:cxn modelId="{8A1D7897-C2C2-437A-A4DE-51ECADE88507}" type="presParOf" srcId="{5B72DA86-4CC2-46DA-90E6-D489F63CC96C}" destId="{D1CB7F8F-56ED-4ECD-BF9B-48B24479287E}" srcOrd="4" destOrd="0" presId="urn:microsoft.com/office/officeart/2005/8/layout/hierarchy3"/>
    <dgm:cxn modelId="{CE671C2F-9C69-43D9-910C-A5DCE83F0305}" type="presParOf" srcId="{5B72DA86-4CC2-46DA-90E6-D489F63CC96C}" destId="{8F14F7E5-2CE0-4ED0-8F4D-0B27A022AD9D}" srcOrd="5" destOrd="0" presId="urn:microsoft.com/office/officeart/2005/8/layout/hierarchy3"/>
    <dgm:cxn modelId="{47A20E9F-CD39-464A-BEF3-BF88D2678AD7}" type="presParOf" srcId="{5B72DA86-4CC2-46DA-90E6-D489F63CC96C}" destId="{0350667C-EB8A-4994-A902-29B3D2655A9E}" srcOrd="6" destOrd="0" presId="urn:microsoft.com/office/officeart/2005/8/layout/hierarchy3"/>
    <dgm:cxn modelId="{82428187-31D8-45E6-A55B-83059F5718F6}" type="presParOf" srcId="{5B72DA86-4CC2-46DA-90E6-D489F63CC96C}" destId="{8BDE4988-35FB-46FE-997A-9F80E05F32F6}" srcOrd="7" destOrd="0" presId="urn:microsoft.com/office/officeart/2005/8/layout/hierarchy3"/>
    <dgm:cxn modelId="{EE71094D-C4CE-4315-8714-08720899E91F}" type="presParOf" srcId="{5B72DA86-4CC2-46DA-90E6-D489F63CC96C}" destId="{2931A1C8-D1DB-4717-B943-569696522D51}" srcOrd="8" destOrd="0" presId="urn:microsoft.com/office/officeart/2005/8/layout/hierarchy3"/>
    <dgm:cxn modelId="{022199E9-7106-4D84-A645-526BBC8B43AC}" type="presParOf" srcId="{5B72DA86-4CC2-46DA-90E6-D489F63CC96C}" destId="{27328CBB-2D8A-4F8A-A150-3FE15A322527}" srcOrd="9" destOrd="0" presId="urn:microsoft.com/office/officeart/2005/8/layout/hierarchy3"/>
    <dgm:cxn modelId="{A2BE640D-9A64-4FAE-B93A-A71800F6E857}" type="presParOf" srcId="{DFA71053-6BEE-4788-B925-74001875E71B}" destId="{3A5287A2-FAA7-40F5-80F5-F23BACE62661}" srcOrd="1" destOrd="0" presId="urn:microsoft.com/office/officeart/2005/8/layout/hierarchy3"/>
    <dgm:cxn modelId="{62DC4FA8-785F-417D-8B5A-4B9E1E22D60D}" type="presParOf" srcId="{3A5287A2-FAA7-40F5-80F5-F23BACE62661}" destId="{5667FB21-173D-480D-811A-9EE4AEBED704}" srcOrd="0" destOrd="0" presId="urn:microsoft.com/office/officeart/2005/8/layout/hierarchy3"/>
    <dgm:cxn modelId="{EA2EB66A-261C-4BC7-B756-76338312FAC5}" type="presParOf" srcId="{5667FB21-173D-480D-811A-9EE4AEBED704}" destId="{098B05EE-A73F-4C80-95BD-8DD760CACFC5}" srcOrd="0" destOrd="0" presId="urn:microsoft.com/office/officeart/2005/8/layout/hierarchy3"/>
    <dgm:cxn modelId="{20A690AB-15C6-460A-8977-6156CC17A46E}" type="presParOf" srcId="{5667FB21-173D-480D-811A-9EE4AEBED704}" destId="{0CC33A4C-074A-49CD-83AC-D7F7127C81E0}" srcOrd="1" destOrd="0" presId="urn:microsoft.com/office/officeart/2005/8/layout/hierarchy3"/>
    <dgm:cxn modelId="{87298ECE-2469-4CEE-BF66-8B3C01750FDF}" type="presParOf" srcId="{3A5287A2-FAA7-40F5-80F5-F23BACE62661}" destId="{D94C5651-30EE-4C01-9876-DCA8F91C6FF2}" srcOrd="1" destOrd="0" presId="urn:microsoft.com/office/officeart/2005/8/layout/hierarchy3"/>
    <dgm:cxn modelId="{EBA91D17-B068-4BCC-9C60-C1813846F6E2}" type="presParOf" srcId="{D94C5651-30EE-4C01-9876-DCA8F91C6FF2}" destId="{BE2699DA-1082-4AAD-B717-8234177C2B8D}" srcOrd="0" destOrd="0" presId="urn:microsoft.com/office/officeart/2005/8/layout/hierarchy3"/>
    <dgm:cxn modelId="{6DDF8688-4345-428C-A2F1-7187FE7F9508}" type="presParOf" srcId="{D94C5651-30EE-4C01-9876-DCA8F91C6FF2}" destId="{377054CB-BF2C-415D-AFB6-3F75598D8276}" srcOrd="1" destOrd="0" presId="urn:microsoft.com/office/officeart/2005/8/layout/hierarchy3"/>
    <dgm:cxn modelId="{D09A9515-FED0-457C-A38D-7FA09114805C}" type="presParOf" srcId="{D94C5651-30EE-4C01-9876-DCA8F91C6FF2}" destId="{8FC4B38C-5B64-4544-9C24-AEE2846AD64B}" srcOrd="2" destOrd="0" presId="urn:microsoft.com/office/officeart/2005/8/layout/hierarchy3"/>
    <dgm:cxn modelId="{6EA422FE-AC1B-482B-99FF-AB67FA4D2595}" type="presParOf" srcId="{D94C5651-30EE-4C01-9876-DCA8F91C6FF2}" destId="{FC3E3C9B-5EAB-45C8-A97C-E66ECC7F31A3}" srcOrd="3" destOrd="0" presId="urn:microsoft.com/office/officeart/2005/8/layout/hierarchy3"/>
    <dgm:cxn modelId="{0DD7F825-1678-490D-AF6E-0EBF42F06E95}" type="presParOf" srcId="{D94C5651-30EE-4C01-9876-DCA8F91C6FF2}" destId="{95C9CE78-BF72-44DE-91AD-5033434B878B}" srcOrd="4" destOrd="0" presId="urn:microsoft.com/office/officeart/2005/8/layout/hierarchy3"/>
    <dgm:cxn modelId="{90EE212B-A8CF-4FD7-BD0A-D57EE08025B5}" type="presParOf" srcId="{D94C5651-30EE-4C01-9876-DCA8F91C6FF2}" destId="{7AFD04E0-4D3F-4B43-A1D4-106D2ADC4BBE}" srcOrd="5" destOrd="0" presId="urn:microsoft.com/office/officeart/2005/8/layout/hierarchy3"/>
    <dgm:cxn modelId="{92E996C3-ABCB-4CFC-B022-5221CF25D433}" type="presParOf" srcId="{D94C5651-30EE-4C01-9876-DCA8F91C6FF2}" destId="{63D27430-AE36-4125-9D1B-B7DA184D11F3}" srcOrd="6" destOrd="0" presId="urn:microsoft.com/office/officeart/2005/8/layout/hierarchy3"/>
    <dgm:cxn modelId="{2276D877-307C-44FA-A778-8AE467DD4137}" type="presParOf" srcId="{D94C5651-30EE-4C01-9876-DCA8F91C6FF2}" destId="{3A62ACC0-8F4B-4A0C-95C7-18D1A8E8EA7C}" srcOrd="7" destOrd="0" presId="urn:microsoft.com/office/officeart/2005/8/layout/hierarchy3"/>
    <dgm:cxn modelId="{6F8F6262-5C9D-485C-9684-8434CB507FCE}" type="presParOf" srcId="{D94C5651-30EE-4C01-9876-DCA8F91C6FF2}" destId="{A4CD9DBA-8023-4968-8CF3-58761F323865}" srcOrd="8" destOrd="0" presId="urn:microsoft.com/office/officeart/2005/8/layout/hierarchy3"/>
    <dgm:cxn modelId="{ED8C1C07-F1C9-430C-9867-B9CE26C0D48F}" type="presParOf" srcId="{D94C5651-30EE-4C01-9876-DCA8F91C6FF2}" destId="{C452D226-B497-490D-AA50-EB346FC079EB}" srcOrd="9" destOrd="0" presId="urn:microsoft.com/office/officeart/2005/8/layout/hierarchy3"/>
    <dgm:cxn modelId="{1B681C6D-4E88-459B-8A99-B384A881A0BD}" type="presParOf" srcId="{D94C5651-30EE-4C01-9876-DCA8F91C6FF2}" destId="{6ABAEF8A-5375-4089-BC91-9272BC368C1E}" srcOrd="10" destOrd="0" presId="urn:microsoft.com/office/officeart/2005/8/layout/hierarchy3"/>
    <dgm:cxn modelId="{F05656B5-3D44-4BCC-A808-3107949FD239}" type="presParOf" srcId="{D94C5651-30EE-4C01-9876-DCA8F91C6FF2}" destId="{E2A6A114-E3A9-4D49-9EA9-86CDDA195633}" srcOrd="11" destOrd="0" presId="urn:microsoft.com/office/officeart/2005/8/layout/hierarchy3"/>
    <dgm:cxn modelId="{B32214BC-8063-47F1-9CB8-E73CAF9DB8A3}" type="presParOf" srcId="{D94C5651-30EE-4C01-9876-DCA8F91C6FF2}" destId="{8DE95702-B0F6-4A90-A227-07EF8B571C44}" srcOrd="12" destOrd="0" presId="urn:microsoft.com/office/officeart/2005/8/layout/hierarchy3"/>
    <dgm:cxn modelId="{011978DD-027A-436D-8A6A-4D9CFF280796}" type="presParOf" srcId="{D94C5651-30EE-4C01-9876-DCA8F91C6FF2}" destId="{0DCCC920-A88F-4468-A6F1-7C1F7447AAF1}" srcOrd="13" destOrd="0" presId="urn:microsoft.com/office/officeart/2005/8/layout/hierarchy3"/>
    <dgm:cxn modelId="{F0648EF7-E8A3-4552-AFCD-273D66DAD12C}" type="presParOf" srcId="{D94C5651-30EE-4C01-9876-DCA8F91C6FF2}" destId="{2C84D195-BD2E-4A9B-9E07-65AE606ED407}" srcOrd="14" destOrd="0" presId="urn:microsoft.com/office/officeart/2005/8/layout/hierarchy3"/>
    <dgm:cxn modelId="{B09AF33E-FC35-4B5C-901D-F5D2DD100924}" type="presParOf" srcId="{D94C5651-30EE-4C01-9876-DCA8F91C6FF2}" destId="{E259976F-453C-4889-ACD0-F7398E1C5B7A}" srcOrd="15" destOrd="0" presId="urn:microsoft.com/office/officeart/2005/8/layout/hierarchy3"/>
    <dgm:cxn modelId="{355AC5AD-FE31-41B9-B44D-F28A9DDA06FB}" type="presParOf" srcId="{D94C5651-30EE-4C01-9876-DCA8F91C6FF2}" destId="{CBF8B5D5-D389-44D1-B600-9175DE9F929B}" srcOrd="16" destOrd="0" presId="urn:microsoft.com/office/officeart/2005/8/layout/hierarchy3"/>
    <dgm:cxn modelId="{C876818A-657A-45FC-8D9B-D04A4295A285}" type="presParOf" srcId="{D94C5651-30EE-4C01-9876-DCA8F91C6FF2}" destId="{5EB01E6F-3F1D-4458-BD7B-71474E762C68}" srcOrd="17" destOrd="0" presId="urn:microsoft.com/office/officeart/2005/8/layout/hierarchy3"/>
    <dgm:cxn modelId="{06684D83-B700-43DD-8EB8-9900A3F8F067}" type="presParOf" srcId="{D94C5651-30EE-4C01-9876-DCA8F91C6FF2}" destId="{366244A8-9743-47DB-9C34-CBBD46C143A0}" srcOrd="18" destOrd="0" presId="urn:microsoft.com/office/officeart/2005/8/layout/hierarchy3"/>
    <dgm:cxn modelId="{84DFF665-29E9-476C-BBA8-57A32B8866C9}" type="presParOf" srcId="{D94C5651-30EE-4C01-9876-DCA8F91C6FF2}" destId="{C3655B74-4419-470B-A27C-A5ED97A07FAD}" srcOrd="19" destOrd="0" presId="urn:microsoft.com/office/officeart/2005/8/layout/hierarchy3"/>
    <dgm:cxn modelId="{F46398A7-2802-408B-B855-EABC5641B498}" type="presParOf" srcId="{D94C5651-30EE-4C01-9876-DCA8F91C6FF2}" destId="{377277DA-FD6D-42C0-8159-228B04606F02}" srcOrd="20" destOrd="0" presId="urn:microsoft.com/office/officeart/2005/8/layout/hierarchy3"/>
    <dgm:cxn modelId="{998F9DAB-E2EC-4111-BE8B-C97BAC7D9088}" type="presParOf" srcId="{D94C5651-30EE-4C01-9876-DCA8F91C6FF2}" destId="{DD65A384-E702-4723-8852-5E3C17C367E8}" srcOrd="21" destOrd="0" presId="urn:microsoft.com/office/officeart/2005/8/layout/hierarchy3"/>
    <dgm:cxn modelId="{01A04BFB-1291-49EC-8369-D648AB90B2EA}" type="presParOf" srcId="{D94C5651-30EE-4C01-9876-DCA8F91C6FF2}" destId="{FB35B274-B50E-405F-AEF6-CF8E5C82E980}" srcOrd="22" destOrd="0" presId="urn:microsoft.com/office/officeart/2005/8/layout/hierarchy3"/>
    <dgm:cxn modelId="{A2D0408A-4309-4A50-BBCB-C99E90F66FC9}" type="presParOf" srcId="{D94C5651-30EE-4C01-9876-DCA8F91C6FF2}" destId="{7B4069E5-2DA8-46E0-AD2D-B80EE79B2C5E}" srcOrd="23" destOrd="0" presId="urn:microsoft.com/office/officeart/2005/8/layout/hierarchy3"/>
    <dgm:cxn modelId="{894ED195-9A6E-4A79-A757-1653B43E79AA}" type="presParOf" srcId="{DFA71053-6BEE-4788-B925-74001875E71B}" destId="{87031BAA-56FD-48D2-B8CB-52E52B7BC753}" srcOrd="2" destOrd="0" presId="urn:microsoft.com/office/officeart/2005/8/layout/hierarchy3"/>
    <dgm:cxn modelId="{2A04D025-2693-4273-B817-14B14086F7AA}" type="presParOf" srcId="{87031BAA-56FD-48D2-B8CB-52E52B7BC753}" destId="{3490AE16-7823-4C0A-BB15-4C084EE0ED20}" srcOrd="0" destOrd="0" presId="urn:microsoft.com/office/officeart/2005/8/layout/hierarchy3"/>
    <dgm:cxn modelId="{BF447A31-ACED-4600-8D20-CBA9B2163F08}" type="presParOf" srcId="{3490AE16-7823-4C0A-BB15-4C084EE0ED20}" destId="{F7C63E9C-A44C-47A5-A735-578C53A6559E}" srcOrd="0" destOrd="0" presId="urn:microsoft.com/office/officeart/2005/8/layout/hierarchy3"/>
    <dgm:cxn modelId="{2F97F710-822F-4B6B-80DB-25AF0F4947A2}" type="presParOf" srcId="{3490AE16-7823-4C0A-BB15-4C084EE0ED20}" destId="{83A376E1-7102-4704-812A-AEE10B02C503}" srcOrd="1" destOrd="0" presId="urn:microsoft.com/office/officeart/2005/8/layout/hierarchy3"/>
    <dgm:cxn modelId="{1A67B1DE-C454-4757-ABA9-9CE267138C79}" type="presParOf" srcId="{87031BAA-56FD-48D2-B8CB-52E52B7BC753}" destId="{61BA55B8-4463-45E9-BA56-F671E702FE89}" srcOrd="1" destOrd="0" presId="urn:microsoft.com/office/officeart/2005/8/layout/hierarchy3"/>
    <dgm:cxn modelId="{502B8C70-7EE2-436B-8B19-09506A00FEA7}" type="presParOf" srcId="{61BA55B8-4463-45E9-BA56-F671E702FE89}" destId="{88B33240-0182-44B2-9A05-C318A25539C9}" srcOrd="0" destOrd="0" presId="urn:microsoft.com/office/officeart/2005/8/layout/hierarchy3"/>
    <dgm:cxn modelId="{3970B3B0-4D4E-4D6B-A1A2-7AFDA5E5F8CF}" type="presParOf" srcId="{61BA55B8-4463-45E9-BA56-F671E702FE89}" destId="{FD298191-0E13-425B-8268-2ECE884679DA}" srcOrd="1" destOrd="0" presId="urn:microsoft.com/office/officeart/2005/8/layout/hierarchy3"/>
    <dgm:cxn modelId="{59C74A12-BE6E-49D1-ACCD-4E7B8398A3F5}" type="presParOf" srcId="{61BA55B8-4463-45E9-BA56-F671E702FE89}" destId="{E02A6FCF-75D4-44D7-AD56-ACC486584FEC}" srcOrd="2" destOrd="0" presId="urn:microsoft.com/office/officeart/2005/8/layout/hierarchy3"/>
    <dgm:cxn modelId="{FEA371AF-AA0F-40A0-BDBF-21234224BC78}" type="presParOf" srcId="{61BA55B8-4463-45E9-BA56-F671E702FE89}" destId="{5BE45B46-75DE-47AA-963E-039D902E465F}" srcOrd="3" destOrd="0" presId="urn:microsoft.com/office/officeart/2005/8/layout/hierarchy3"/>
    <dgm:cxn modelId="{207C0D77-341F-4ECC-8EC8-33455F62B992}" type="presParOf" srcId="{61BA55B8-4463-45E9-BA56-F671E702FE89}" destId="{3CB4FE83-83F4-437C-8E31-20FB6BF69C5C}" srcOrd="4" destOrd="0" presId="urn:microsoft.com/office/officeart/2005/8/layout/hierarchy3"/>
    <dgm:cxn modelId="{AE3A9B2D-FC16-4133-95C3-FC420CD13607}" type="presParOf" srcId="{61BA55B8-4463-45E9-BA56-F671E702FE89}" destId="{A27860B7-84EE-4C7D-B980-3CBF4C10F1B4}" srcOrd="5" destOrd="0" presId="urn:microsoft.com/office/officeart/2005/8/layout/hierarchy3"/>
    <dgm:cxn modelId="{5919087B-CF23-41CF-BBB7-EDB5D4C85959}" type="presParOf" srcId="{61BA55B8-4463-45E9-BA56-F671E702FE89}" destId="{8A4EF1E8-EBEA-42D9-8B39-79B8B1F24EB8}" srcOrd="6" destOrd="0" presId="urn:microsoft.com/office/officeart/2005/8/layout/hierarchy3"/>
    <dgm:cxn modelId="{700FA5F2-BC51-4E31-AD6C-2E9B704F83C1}" type="presParOf" srcId="{61BA55B8-4463-45E9-BA56-F671E702FE89}" destId="{D653CBD9-691A-4571-A1B0-F57D37132DAD}" srcOrd="7" destOrd="0" presId="urn:microsoft.com/office/officeart/2005/8/layout/hierarchy3"/>
    <dgm:cxn modelId="{F120C511-AB6B-493D-8680-E80669FC3FE8}" type="presParOf" srcId="{61BA55B8-4463-45E9-BA56-F671E702FE89}" destId="{3F941AF0-03E3-4554-94AA-D8AD74D0757B}" srcOrd="8" destOrd="0" presId="urn:microsoft.com/office/officeart/2005/8/layout/hierarchy3"/>
    <dgm:cxn modelId="{A3B79294-9B4A-4AD8-A5E9-148455688C39}" type="presParOf" srcId="{61BA55B8-4463-45E9-BA56-F671E702FE89}" destId="{585FF3DB-1519-4870-9E8E-6BD2F57EEFC6}" srcOrd="9" destOrd="0" presId="urn:microsoft.com/office/officeart/2005/8/layout/hierarchy3"/>
    <dgm:cxn modelId="{624CE2B8-9EC6-4B73-AFB1-CC81D7891B36}" type="presParOf" srcId="{61BA55B8-4463-45E9-BA56-F671E702FE89}" destId="{ABF8B668-0CC3-4D6C-8BBB-B338F17E37DB}" srcOrd="10" destOrd="0" presId="urn:microsoft.com/office/officeart/2005/8/layout/hierarchy3"/>
    <dgm:cxn modelId="{2366112D-F876-4E66-84C2-B0539F9E2A76}" type="presParOf" srcId="{61BA55B8-4463-45E9-BA56-F671E702FE89}" destId="{4A778C58-31ED-4170-832B-6B1CA5A46B58}" srcOrd="11" destOrd="0" presId="urn:microsoft.com/office/officeart/2005/8/layout/hierarchy3"/>
    <dgm:cxn modelId="{5377331C-B77F-4C88-9CA3-A6D787C0BE35}" type="presParOf" srcId="{DFA71053-6BEE-4788-B925-74001875E71B}" destId="{4D2034D5-01D0-4FFE-8B7D-6FB9FC911345}" srcOrd="3" destOrd="0" presId="urn:microsoft.com/office/officeart/2005/8/layout/hierarchy3"/>
    <dgm:cxn modelId="{7669BEBF-9496-4A7E-A880-EABA0B964EFE}" type="presParOf" srcId="{4D2034D5-01D0-4FFE-8B7D-6FB9FC911345}" destId="{C723859E-B927-42D6-AF55-09636E24867B}" srcOrd="0" destOrd="0" presId="urn:microsoft.com/office/officeart/2005/8/layout/hierarchy3"/>
    <dgm:cxn modelId="{788BDF74-F3F9-42CF-B3D2-EE2731471DC4}" type="presParOf" srcId="{C723859E-B927-42D6-AF55-09636E24867B}" destId="{CCC63DD6-08FD-461F-BADF-AEEAEC23FCFF}" srcOrd="0" destOrd="0" presId="urn:microsoft.com/office/officeart/2005/8/layout/hierarchy3"/>
    <dgm:cxn modelId="{9802BB1F-5EE7-49A2-B938-C82264F243C9}" type="presParOf" srcId="{C723859E-B927-42D6-AF55-09636E24867B}" destId="{BE76A020-FA3D-47F7-8583-D111704BB458}" srcOrd="1" destOrd="0" presId="urn:microsoft.com/office/officeart/2005/8/layout/hierarchy3"/>
    <dgm:cxn modelId="{0D7B8BDD-DBDA-46EB-9FEB-9D12D2101BD5}" type="presParOf" srcId="{4D2034D5-01D0-4FFE-8B7D-6FB9FC911345}" destId="{9442E237-CABA-432A-9A28-AE560BF76ECF}" srcOrd="1" destOrd="0" presId="urn:microsoft.com/office/officeart/2005/8/layout/hierarchy3"/>
    <dgm:cxn modelId="{E737D863-C3FF-4564-8D94-6EC0182B386D}" type="presParOf" srcId="{9442E237-CABA-432A-9A28-AE560BF76ECF}" destId="{D74207D4-C458-40A0-AF8A-29CCD7CA5700}" srcOrd="0" destOrd="0" presId="urn:microsoft.com/office/officeart/2005/8/layout/hierarchy3"/>
    <dgm:cxn modelId="{8B839290-DC79-49A9-B18B-1FC6092B9595}" type="presParOf" srcId="{9442E237-CABA-432A-9A28-AE560BF76ECF}" destId="{C4EFEB76-1F3A-4559-AA52-8B28C4C7C6B1}" srcOrd="1" destOrd="0" presId="urn:microsoft.com/office/officeart/2005/8/layout/hierarchy3"/>
    <dgm:cxn modelId="{A1B4F795-14AC-4552-93CB-09840B13BEE3}" type="presParOf" srcId="{9442E237-CABA-432A-9A28-AE560BF76ECF}" destId="{0DD766AA-8761-4145-B246-3A3D3C44AB94}" srcOrd="2" destOrd="0" presId="urn:microsoft.com/office/officeart/2005/8/layout/hierarchy3"/>
    <dgm:cxn modelId="{683899BD-4A60-43DB-8420-D0FD8CE844CE}" type="presParOf" srcId="{9442E237-CABA-432A-9A28-AE560BF76ECF}" destId="{30FAD9D3-254E-40CF-805D-5A60B0613907}" srcOrd="3" destOrd="0" presId="urn:microsoft.com/office/officeart/2005/8/layout/hierarchy3"/>
    <dgm:cxn modelId="{F21C9015-A392-448F-AB4E-9FC89A36C393}" type="presParOf" srcId="{9442E237-CABA-432A-9A28-AE560BF76ECF}" destId="{3F8950C6-EBF9-4889-81DE-455A832C6E1F}" srcOrd="4" destOrd="0" presId="urn:microsoft.com/office/officeart/2005/8/layout/hierarchy3"/>
    <dgm:cxn modelId="{EC55B12F-4E8A-4A4D-8E3C-46DB61024E58}" type="presParOf" srcId="{9442E237-CABA-432A-9A28-AE560BF76ECF}" destId="{4F39F380-26B6-4950-A488-D73AA18DA072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E971640-43CF-4610-901A-8F7828DCFB15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7F1304E-C44D-41E1-8395-20DA2B6990EF}">
      <dgm:prSet phldrT="[Text]" custT="1"/>
      <dgm:spPr/>
      <dgm:t>
        <a:bodyPr/>
        <a:lstStyle/>
        <a:p>
          <a:r>
            <a:rPr lang="en-US" sz="1400" dirty="0"/>
            <a:t>Inventory Data Mining</a:t>
          </a:r>
        </a:p>
      </dgm:t>
    </dgm:pt>
    <dgm:pt modelId="{3CF36C5F-FD34-47BC-B624-0831AD597F7C}" type="parTrans" cxnId="{92B4C7D1-0963-4424-851D-B8C24ABE750B}">
      <dgm:prSet/>
      <dgm:spPr/>
      <dgm:t>
        <a:bodyPr/>
        <a:lstStyle/>
        <a:p>
          <a:endParaRPr lang="en-US"/>
        </a:p>
      </dgm:t>
    </dgm:pt>
    <dgm:pt modelId="{D939E50D-F7D9-4BF9-9E8C-F2EDD0C53EE6}" type="sibTrans" cxnId="{92B4C7D1-0963-4424-851D-B8C24ABE750B}">
      <dgm:prSet/>
      <dgm:spPr/>
      <dgm:t>
        <a:bodyPr/>
        <a:lstStyle/>
        <a:p>
          <a:endParaRPr lang="en-US"/>
        </a:p>
      </dgm:t>
    </dgm:pt>
    <dgm:pt modelId="{64616812-ADB9-43BE-A552-EC7AF2BFE6FF}">
      <dgm:prSet phldrT="[Text]" custT="1"/>
      <dgm:spPr/>
      <dgm:t>
        <a:bodyPr/>
        <a:lstStyle/>
        <a:p>
          <a:r>
            <a:rPr lang="en-US" sz="1100" dirty="0"/>
            <a:t>Current Inventory</a:t>
          </a:r>
        </a:p>
      </dgm:t>
    </dgm:pt>
    <dgm:pt modelId="{8FD06ABC-BDD1-4C04-ACB5-F331DE8B266F}" type="parTrans" cxnId="{274FA7E4-08B9-4E42-B066-D19F1DCA204D}">
      <dgm:prSet/>
      <dgm:spPr/>
      <dgm:t>
        <a:bodyPr/>
        <a:lstStyle/>
        <a:p>
          <a:endParaRPr lang="en-US"/>
        </a:p>
      </dgm:t>
    </dgm:pt>
    <dgm:pt modelId="{7D6FCF56-0E23-448D-974F-F24D361963A2}" type="sibTrans" cxnId="{274FA7E4-08B9-4E42-B066-D19F1DCA204D}">
      <dgm:prSet/>
      <dgm:spPr/>
      <dgm:t>
        <a:bodyPr/>
        <a:lstStyle/>
        <a:p>
          <a:endParaRPr lang="en-US"/>
        </a:p>
      </dgm:t>
    </dgm:pt>
    <dgm:pt modelId="{5FD6CC90-D2B5-43CB-9A6C-7E323AE94731}">
      <dgm:prSet phldrT="[Text]" custT="1"/>
      <dgm:spPr/>
      <dgm:t>
        <a:bodyPr/>
        <a:lstStyle/>
        <a:p>
          <a:r>
            <a:rPr lang="en-US" sz="1100" dirty="0"/>
            <a:t>Inventory History</a:t>
          </a:r>
        </a:p>
      </dgm:t>
    </dgm:pt>
    <dgm:pt modelId="{E1AA19C7-4BB1-4D5C-AEBA-EC3BF68C73AC}" type="parTrans" cxnId="{C13ADCDF-FF60-4601-AF5F-EAAD82259A7E}">
      <dgm:prSet/>
      <dgm:spPr/>
      <dgm:t>
        <a:bodyPr/>
        <a:lstStyle/>
        <a:p>
          <a:endParaRPr lang="en-US"/>
        </a:p>
      </dgm:t>
    </dgm:pt>
    <dgm:pt modelId="{B3B9DDA1-D20C-49BA-B4E2-BBBC55C46C2F}" type="sibTrans" cxnId="{C13ADCDF-FF60-4601-AF5F-EAAD82259A7E}">
      <dgm:prSet/>
      <dgm:spPr/>
      <dgm:t>
        <a:bodyPr/>
        <a:lstStyle/>
        <a:p>
          <a:endParaRPr lang="en-US"/>
        </a:p>
      </dgm:t>
    </dgm:pt>
    <dgm:pt modelId="{AA5573A5-5CFD-45B2-9203-872D478DAD90}">
      <dgm:prSet phldrT="[Text]" custT="1"/>
      <dgm:spPr/>
      <dgm:t>
        <a:bodyPr/>
        <a:lstStyle/>
        <a:p>
          <a:r>
            <a:rPr lang="en-US" sz="1400" dirty="0"/>
            <a:t>Inventory Management</a:t>
          </a:r>
        </a:p>
      </dgm:t>
    </dgm:pt>
    <dgm:pt modelId="{16F93E92-6D00-4F48-BD8C-DFEEEE44C8F6}" type="parTrans" cxnId="{BC461FC2-10D9-4762-B558-AA2637C17583}">
      <dgm:prSet/>
      <dgm:spPr/>
      <dgm:t>
        <a:bodyPr/>
        <a:lstStyle/>
        <a:p>
          <a:endParaRPr lang="en-US"/>
        </a:p>
      </dgm:t>
    </dgm:pt>
    <dgm:pt modelId="{86199930-0662-477E-90AD-566CEA346CEB}" type="sibTrans" cxnId="{BC461FC2-10D9-4762-B558-AA2637C17583}">
      <dgm:prSet/>
      <dgm:spPr/>
      <dgm:t>
        <a:bodyPr/>
        <a:lstStyle/>
        <a:p>
          <a:endParaRPr lang="en-US"/>
        </a:p>
      </dgm:t>
    </dgm:pt>
    <dgm:pt modelId="{2D7416AA-36D8-48AC-AD9D-CAE34B89DD3C}">
      <dgm:prSet phldrT="[Text]" custT="1"/>
      <dgm:spPr/>
      <dgm:t>
        <a:bodyPr/>
        <a:lstStyle/>
        <a:p>
          <a:r>
            <a:rPr lang="en-US" sz="1100" dirty="0"/>
            <a:t>Receive Parts</a:t>
          </a:r>
        </a:p>
      </dgm:t>
    </dgm:pt>
    <dgm:pt modelId="{B501BE54-328C-4AC5-97BE-67D8B507B99E}" type="parTrans" cxnId="{FED62347-920E-4C1B-A201-09B327DC3ECC}">
      <dgm:prSet/>
      <dgm:spPr/>
      <dgm:t>
        <a:bodyPr/>
        <a:lstStyle/>
        <a:p>
          <a:endParaRPr lang="en-US"/>
        </a:p>
      </dgm:t>
    </dgm:pt>
    <dgm:pt modelId="{A6AF9D03-EEF4-4477-A929-94A2FE9ADA67}" type="sibTrans" cxnId="{FED62347-920E-4C1B-A201-09B327DC3ECC}">
      <dgm:prSet/>
      <dgm:spPr/>
      <dgm:t>
        <a:bodyPr/>
        <a:lstStyle/>
        <a:p>
          <a:endParaRPr lang="en-US"/>
        </a:p>
      </dgm:t>
    </dgm:pt>
    <dgm:pt modelId="{2FD3F049-92AC-4899-B2D5-D052FC953BF6}">
      <dgm:prSet phldrT="[Text]" custT="1"/>
      <dgm:spPr/>
      <dgm:t>
        <a:bodyPr/>
        <a:lstStyle/>
        <a:p>
          <a:r>
            <a:rPr lang="en-US" sz="1100" dirty="0"/>
            <a:t>Move Parts &amp; Change Status</a:t>
          </a:r>
        </a:p>
      </dgm:t>
    </dgm:pt>
    <dgm:pt modelId="{5CE3B91E-58DC-483D-B561-9DAB15F517ED}" type="parTrans" cxnId="{9DCFBFC9-8197-440C-9247-68C124EE0628}">
      <dgm:prSet/>
      <dgm:spPr/>
      <dgm:t>
        <a:bodyPr/>
        <a:lstStyle/>
        <a:p>
          <a:endParaRPr lang="en-US"/>
        </a:p>
      </dgm:t>
    </dgm:pt>
    <dgm:pt modelId="{9CDD3CF2-EA26-4AE2-90F5-52C2BCCAFC9A}" type="sibTrans" cxnId="{9DCFBFC9-8197-440C-9247-68C124EE0628}">
      <dgm:prSet/>
      <dgm:spPr/>
      <dgm:t>
        <a:bodyPr/>
        <a:lstStyle/>
        <a:p>
          <a:endParaRPr lang="en-US"/>
        </a:p>
      </dgm:t>
    </dgm:pt>
    <dgm:pt modelId="{A1321D72-3080-4B49-ADB3-83AF365DFB61}">
      <dgm:prSet phldrT="[Text]" custT="1"/>
      <dgm:spPr/>
      <dgm:t>
        <a:bodyPr/>
        <a:lstStyle/>
        <a:p>
          <a:r>
            <a:rPr lang="en-US" sz="1400" dirty="0"/>
            <a:t>Production Kits</a:t>
          </a:r>
        </a:p>
      </dgm:t>
    </dgm:pt>
    <dgm:pt modelId="{6E6494D1-EFAB-4327-BAAF-91FB9C9DE5CF}" type="parTrans" cxnId="{F2968989-402E-4B60-8343-562ACCA01EC0}">
      <dgm:prSet/>
      <dgm:spPr/>
      <dgm:t>
        <a:bodyPr/>
        <a:lstStyle/>
        <a:p>
          <a:endParaRPr lang="en-US"/>
        </a:p>
      </dgm:t>
    </dgm:pt>
    <dgm:pt modelId="{DCBE0B2D-C990-4BDD-BC53-CDF85BEB7E91}" type="sibTrans" cxnId="{F2968989-402E-4B60-8343-562ACCA01EC0}">
      <dgm:prSet/>
      <dgm:spPr/>
      <dgm:t>
        <a:bodyPr/>
        <a:lstStyle/>
        <a:p>
          <a:endParaRPr lang="en-US"/>
        </a:p>
      </dgm:t>
    </dgm:pt>
    <dgm:pt modelId="{49566A18-D3B4-409A-910C-4789B143A90D}">
      <dgm:prSet phldrT="[Text]" custT="1"/>
      <dgm:spPr/>
      <dgm:t>
        <a:bodyPr/>
        <a:lstStyle/>
        <a:p>
          <a:r>
            <a:rPr lang="en-US" sz="1400" dirty="0"/>
            <a:t>Admin Tools</a:t>
          </a:r>
        </a:p>
      </dgm:t>
    </dgm:pt>
    <dgm:pt modelId="{DC6CC7EE-D423-417C-AD3D-4A9DF107131E}" type="parTrans" cxnId="{5FFD5490-CE13-46C1-8301-05FC6D321AC6}">
      <dgm:prSet/>
      <dgm:spPr/>
      <dgm:t>
        <a:bodyPr/>
        <a:lstStyle/>
        <a:p>
          <a:endParaRPr lang="en-US"/>
        </a:p>
      </dgm:t>
    </dgm:pt>
    <dgm:pt modelId="{4719A6B1-88B0-494B-B067-2D5EE6BBB9D3}" type="sibTrans" cxnId="{5FFD5490-CE13-46C1-8301-05FC6D321AC6}">
      <dgm:prSet/>
      <dgm:spPr/>
      <dgm:t>
        <a:bodyPr/>
        <a:lstStyle/>
        <a:p>
          <a:endParaRPr lang="en-US"/>
        </a:p>
      </dgm:t>
    </dgm:pt>
    <dgm:pt modelId="{C80CDB5F-8B0F-4517-A1B1-0090151E82D3}">
      <dgm:prSet phldrT="[Text]" custT="1"/>
      <dgm:spPr/>
      <dgm:t>
        <a:bodyPr/>
        <a:lstStyle/>
        <a:p>
          <a:r>
            <a:rPr lang="en-US" sz="1400" dirty="0"/>
            <a:t>Management Reports</a:t>
          </a:r>
        </a:p>
      </dgm:t>
    </dgm:pt>
    <dgm:pt modelId="{675DEE8D-2245-4660-8EA0-E857B4964328}" type="parTrans" cxnId="{C6FFDC98-F23E-4D57-B01E-E7B4FCC9C78F}">
      <dgm:prSet/>
      <dgm:spPr/>
      <dgm:t>
        <a:bodyPr/>
        <a:lstStyle/>
        <a:p>
          <a:endParaRPr lang="en-US"/>
        </a:p>
      </dgm:t>
    </dgm:pt>
    <dgm:pt modelId="{E619F131-5767-46A8-9540-23B237E34DD7}" type="sibTrans" cxnId="{C6FFDC98-F23E-4D57-B01E-E7B4FCC9C78F}">
      <dgm:prSet/>
      <dgm:spPr/>
      <dgm:t>
        <a:bodyPr/>
        <a:lstStyle/>
        <a:p>
          <a:endParaRPr lang="en-US"/>
        </a:p>
      </dgm:t>
    </dgm:pt>
    <dgm:pt modelId="{14905AE5-51E6-48AD-BFDC-C6A362807E58}">
      <dgm:prSet phldrT="[Text]" custT="1"/>
      <dgm:spPr/>
      <dgm:t>
        <a:bodyPr/>
        <a:lstStyle/>
        <a:p>
          <a:r>
            <a:rPr lang="en-US" sz="1100" dirty="0"/>
            <a:t>Drawings</a:t>
          </a:r>
        </a:p>
      </dgm:t>
    </dgm:pt>
    <dgm:pt modelId="{B47F146D-81C5-49E3-AD15-683BEAA69F42}" type="parTrans" cxnId="{7BB0D4BA-4A83-486B-8262-5213E7474AA0}">
      <dgm:prSet/>
      <dgm:spPr/>
      <dgm:t>
        <a:bodyPr/>
        <a:lstStyle/>
        <a:p>
          <a:endParaRPr lang="en-US"/>
        </a:p>
      </dgm:t>
    </dgm:pt>
    <dgm:pt modelId="{8965C14C-0B27-463A-8AE6-127D7ED4017A}" type="sibTrans" cxnId="{7BB0D4BA-4A83-486B-8262-5213E7474AA0}">
      <dgm:prSet/>
      <dgm:spPr/>
      <dgm:t>
        <a:bodyPr/>
        <a:lstStyle/>
        <a:p>
          <a:endParaRPr lang="en-US"/>
        </a:p>
      </dgm:t>
    </dgm:pt>
    <dgm:pt modelId="{F13148A9-B3A7-45F7-AACE-384215D95863}">
      <dgm:prSet phldrT="[Text]" custT="1"/>
      <dgm:spPr/>
      <dgm:t>
        <a:bodyPr/>
        <a:lstStyle/>
        <a:p>
          <a:r>
            <a:rPr lang="en-US" sz="1100" dirty="0"/>
            <a:t>Parts</a:t>
          </a:r>
        </a:p>
      </dgm:t>
    </dgm:pt>
    <dgm:pt modelId="{0766553C-86DE-41E7-A83C-489D9644E90F}" type="parTrans" cxnId="{157D1FAF-3A43-45EF-B818-BDFE886E27C2}">
      <dgm:prSet/>
      <dgm:spPr/>
      <dgm:t>
        <a:bodyPr/>
        <a:lstStyle/>
        <a:p>
          <a:endParaRPr lang="en-US"/>
        </a:p>
      </dgm:t>
    </dgm:pt>
    <dgm:pt modelId="{0186F1EB-A64D-46A1-BB36-FAF84C72143A}" type="sibTrans" cxnId="{157D1FAF-3A43-45EF-B818-BDFE886E27C2}">
      <dgm:prSet/>
      <dgm:spPr/>
      <dgm:t>
        <a:bodyPr/>
        <a:lstStyle/>
        <a:p>
          <a:endParaRPr lang="en-US"/>
        </a:p>
      </dgm:t>
    </dgm:pt>
    <dgm:pt modelId="{6F34F4B7-9E25-44FB-90F7-945381D30D9F}">
      <dgm:prSet phldrT="[Text]" custT="1"/>
      <dgm:spPr/>
      <dgm:t>
        <a:bodyPr/>
        <a:lstStyle/>
        <a:p>
          <a:r>
            <a:rPr lang="en-US" sz="1100" dirty="0"/>
            <a:t>Purchase Orders</a:t>
          </a:r>
        </a:p>
      </dgm:t>
    </dgm:pt>
    <dgm:pt modelId="{B80EE69A-A9B8-4BA6-B82E-9588361A68A0}" type="parTrans" cxnId="{9523DB23-D8A8-4CB3-8070-639711B14BF6}">
      <dgm:prSet/>
      <dgm:spPr/>
      <dgm:t>
        <a:bodyPr/>
        <a:lstStyle/>
        <a:p>
          <a:endParaRPr lang="en-US"/>
        </a:p>
      </dgm:t>
    </dgm:pt>
    <dgm:pt modelId="{7DE97DED-CA60-476D-9983-1BA2BFC2A2F1}" type="sibTrans" cxnId="{9523DB23-D8A8-4CB3-8070-639711B14BF6}">
      <dgm:prSet/>
      <dgm:spPr/>
      <dgm:t>
        <a:bodyPr/>
        <a:lstStyle/>
        <a:p>
          <a:endParaRPr lang="en-US"/>
        </a:p>
      </dgm:t>
    </dgm:pt>
    <dgm:pt modelId="{952A00EE-4868-4519-A46F-C3816B913FE2}">
      <dgm:prSet phldrT="[Text]" custT="1"/>
      <dgm:spPr/>
      <dgm:t>
        <a:bodyPr/>
        <a:lstStyle/>
        <a:p>
          <a:r>
            <a:rPr lang="en-US" sz="1100" dirty="0"/>
            <a:t>Unit Costs</a:t>
          </a:r>
        </a:p>
      </dgm:t>
    </dgm:pt>
    <dgm:pt modelId="{4A1B8D38-4C21-43E7-A18E-DD78A236B9A7}" type="parTrans" cxnId="{2297C034-212C-4F2A-B1E3-3D64F672258C}">
      <dgm:prSet/>
      <dgm:spPr/>
      <dgm:t>
        <a:bodyPr/>
        <a:lstStyle/>
        <a:p>
          <a:endParaRPr lang="en-US"/>
        </a:p>
      </dgm:t>
    </dgm:pt>
    <dgm:pt modelId="{92BF4CCC-E503-4B64-88F1-8DFEA0A10CC0}" type="sibTrans" cxnId="{2297C034-212C-4F2A-B1E3-3D64F672258C}">
      <dgm:prSet/>
      <dgm:spPr/>
      <dgm:t>
        <a:bodyPr/>
        <a:lstStyle/>
        <a:p>
          <a:endParaRPr lang="en-US"/>
        </a:p>
      </dgm:t>
    </dgm:pt>
    <dgm:pt modelId="{52D0BE49-8A59-47AD-A987-DE1B9399A1C0}">
      <dgm:prSet phldrT="[Text]" custT="1"/>
      <dgm:spPr/>
      <dgm:t>
        <a:bodyPr/>
        <a:lstStyle/>
        <a:p>
          <a:r>
            <a:rPr lang="en-US" sz="1100" dirty="0"/>
            <a:t>Project Names</a:t>
          </a:r>
        </a:p>
      </dgm:t>
    </dgm:pt>
    <dgm:pt modelId="{602E7BDE-5AF0-4F0C-80F5-AD27DF888A38}" type="parTrans" cxnId="{50068C71-777D-4D1B-852C-3F2DCE812E8B}">
      <dgm:prSet/>
      <dgm:spPr/>
      <dgm:t>
        <a:bodyPr/>
        <a:lstStyle/>
        <a:p>
          <a:endParaRPr lang="en-US"/>
        </a:p>
      </dgm:t>
    </dgm:pt>
    <dgm:pt modelId="{CAD7DE3F-6349-42E3-9FEC-17F5483E0E52}" type="sibTrans" cxnId="{50068C71-777D-4D1B-852C-3F2DCE812E8B}">
      <dgm:prSet/>
      <dgm:spPr/>
      <dgm:t>
        <a:bodyPr/>
        <a:lstStyle/>
        <a:p>
          <a:endParaRPr lang="en-US"/>
        </a:p>
      </dgm:t>
    </dgm:pt>
    <dgm:pt modelId="{C5429FAE-865E-4250-814A-D4CA9EE27534}">
      <dgm:prSet phldrT="[Text]" custT="1"/>
      <dgm:spPr/>
      <dgm:t>
        <a:bodyPr/>
        <a:lstStyle/>
        <a:p>
          <a:r>
            <a:rPr lang="en-US" sz="1100" dirty="0"/>
            <a:t>Locations</a:t>
          </a:r>
        </a:p>
      </dgm:t>
    </dgm:pt>
    <dgm:pt modelId="{DE19C9F5-68F2-47E3-805F-4CDE6299A572}" type="parTrans" cxnId="{430D7FC0-AF02-4FAF-8D73-4045C370BEB0}">
      <dgm:prSet/>
      <dgm:spPr/>
      <dgm:t>
        <a:bodyPr/>
        <a:lstStyle/>
        <a:p>
          <a:endParaRPr lang="en-US"/>
        </a:p>
      </dgm:t>
    </dgm:pt>
    <dgm:pt modelId="{AB250DFF-3172-4A97-95BB-72D9530447CC}" type="sibTrans" cxnId="{430D7FC0-AF02-4FAF-8D73-4045C370BEB0}">
      <dgm:prSet/>
      <dgm:spPr/>
      <dgm:t>
        <a:bodyPr/>
        <a:lstStyle/>
        <a:p>
          <a:endParaRPr lang="en-US"/>
        </a:p>
      </dgm:t>
    </dgm:pt>
    <dgm:pt modelId="{49FAC5D1-D2F3-443B-AF6C-0196930C68A3}">
      <dgm:prSet phldrT="[Text]" custT="1"/>
      <dgm:spPr/>
      <dgm:t>
        <a:bodyPr/>
        <a:lstStyle/>
        <a:p>
          <a:r>
            <a:rPr lang="en-US" sz="1100" dirty="0"/>
            <a:t>Status Codes</a:t>
          </a:r>
        </a:p>
      </dgm:t>
    </dgm:pt>
    <dgm:pt modelId="{F65612F7-24EB-41EF-98EF-B8E9778651BD}" type="parTrans" cxnId="{86F8614F-6839-4839-8784-72EC33F72817}">
      <dgm:prSet/>
      <dgm:spPr/>
      <dgm:t>
        <a:bodyPr/>
        <a:lstStyle/>
        <a:p>
          <a:endParaRPr lang="en-US"/>
        </a:p>
      </dgm:t>
    </dgm:pt>
    <dgm:pt modelId="{473A4755-7EC3-4497-A3A5-EB8EE5B40E79}" type="sibTrans" cxnId="{86F8614F-6839-4839-8784-72EC33F72817}">
      <dgm:prSet/>
      <dgm:spPr/>
      <dgm:t>
        <a:bodyPr/>
        <a:lstStyle/>
        <a:p>
          <a:endParaRPr lang="en-US"/>
        </a:p>
      </dgm:t>
    </dgm:pt>
    <dgm:pt modelId="{AA3C9680-DEFD-4427-AFA1-A7F586AE7571}">
      <dgm:prSet phldrT="[Text]" custT="1"/>
      <dgm:spPr/>
      <dgm:t>
        <a:bodyPr/>
        <a:lstStyle/>
        <a:p>
          <a:r>
            <a:rPr lang="en-US" sz="1100" dirty="0"/>
            <a:t>Transaction Types</a:t>
          </a:r>
        </a:p>
      </dgm:t>
    </dgm:pt>
    <dgm:pt modelId="{64AB0F9B-8722-4481-9FB9-649F4CE53B24}" type="parTrans" cxnId="{43CB3E2C-2BEB-4747-BA3F-E37CCB824AEF}">
      <dgm:prSet/>
      <dgm:spPr/>
      <dgm:t>
        <a:bodyPr/>
        <a:lstStyle/>
        <a:p>
          <a:endParaRPr lang="en-US"/>
        </a:p>
      </dgm:t>
    </dgm:pt>
    <dgm:pt modelId="{3904BB5B-6BEE-4D78-A1DC-9BDCEA9699BD}" type="sibTrans" cxnId="{43CB3E2C-2BEB-4747-BA3F-E37CCB824AEF}">
      <dgm:prSet/>
      <dgm:spPr/>
      <dgm:t>
        <a:bodyPr/>
        <a:lstStyle/>
        <a:p>
          <a:endParaRPr lang="en-US"/>
        </a:p>
      </dgm:t>
    </dgm:pt>
    <dgm:pt modelId="{DE43A2C8-A7A2-4818-84D0-82C4DF432B52}">
      <dgm:prSet phldrT="[Text]" custT="1"/>
      <dgm:spPr/>
      <dgm:t>
        <a:bodyPr/>
        <a:lstStyle/>
        <a:p>
          <a:r>
            <a:rPr lang="en-US" sz="1100" dirty="0"/>
            <a:t>TID Search</a:t>
          </a:r>
        </a:p>
      </dgm:t>
    </dgm:pt>
    <dgm:pt modelId="{0AECAD67-E498-4568-978D-47FF014373DA}" type="parTrans" cxnId="{BE5AA593-FF28-44F4-BDD9-F5E82AA4C335}">
      <dgm:prSet/>
      <dgm:spPr/>
      <dgm:t>
        <a:bodyPr/>
        <a:lstStyle/>
        <a:p>
          <a:endParaRPr lang="en-US"/>
        </a:p>
      </dgm:t>
    </dgm:pt>
    <dgm:pt modelId="{56AEB0B4-01C4-45DC-8E7E-BAEFD3231C1B}" type="sibTrans" cxnId="{BE5AA593-FF28-44F4-BDD9-F5E82AA4C335}">
      <dgm:prSet/>
      <dgm:spPr/>
      <dgm:t>
        <a:bodyPr/>
        <a:lstStyle/>
        <a:p>
          <a:endParaRPr lang="en-US"/>
        </a:p>
      </dgm:t>
    </dgm:pt>
    <dgm:pt modelId="{EC833861-775C-4B35-AF26-D9900F2AFF9E}">
      <dgm:prSet phldrT="[Text]" custT="1"/>
      <dgm:spPr/>
      <dgm:t>
        <a:bodyPr/>
        <a:lstStyle/>
        <a:p>
          <a:r>
            <a:rPr lang="en-US" sz="1100" dirty="0"/>
            <a:t>Issue Parts</a:t>
          </a:r>
        </a:p>
      </dgm:t>
    </dgm:pt>
    <dgm:pt modelId="{2F34556D-49F2-421D-A532-9F25BD4B1B14}" type="parTrans" cxnId="{AEC5EDE2-D1C8-4A86-AE0A-8CEAFCDD2BEA}">
      <dgm:prSet/>
      <dgm:spPr/>
      <dgm:t>
        <a:bodyPr/>
        <a:lstStyle/>
        <a:p>
          <a:endParaRPr lang="en-US"/>
        </a:p>
      </dgm:t>
    </dgm:pt>
    <dgm:pt modelId="{75A2C9B1-5AD4-4F3C-9FC0-3DDB3BC674F9}" type="sibTrans" cxnId="{AEC5EDE2-D1C8-4A86-AE0A-8CEAFCDD2BEA}">
      <dgm:prSet/>
      <dgm:spPr/>
      <dgm:t>
        <a:bodyPr/>
        <a:lstStyle/>
        <a:p>
          <a:endParaRPr lang="en-US"/>
        </a:p>
      </dgm:t>
    </dgm:pt>
    <dgm:pt modelId="{8D92C454-EC95-435B-B9AE-86714A5DF83E}">
      <dgm:prSet phldrT="[Text]" custT="1"/>
      <dgm:spPr/>
      <dgm:t>
        <a:bodyPr/>
        <a:lstStyle/>
        <a:p>
          <a:r>
            <a:rPr lang="en-US" sz="1100" dirty="0"/>
            <a:t>Kit Builder</a:t>
          </a:r>
        </a:p>
      </dgm:t>
    </dgm:pt>
    <dgm:pt modelId="{2BB251B6-C8D7-4316-BB06-89622855F359}" type="parTrans" cxnId="{CA8650E5-1907-49D4-856A-7425AAFC818B}">
      <dgm:prSet/>
      <dgm:spPr/>
      <dgm:t>
        <a:bodyPr/>
        <a:lstStyle/>
        <a:p>
          <a:endParaRPr lang="en-US"/>
        </a:p>
      </dgm:t>
    </dgm:pt>
    <dgm:pt modelId="{789FC9D9-83CE-489D-868A-843AB2CF404D}" type="sibTrans" cxnId="{CA8650E5-1907-49D4-856A-7425AAFC818B}">
      <dgm:prSet/>
      <dgm:spPr/>
      <dgm:t>
        <a:bodyPr/>
        <a:lstStyle/>
        <a:p>
          <a:endParaRPr lang="en-US"/>
        </a:p>
      </dgm:t>
    </dgm:pt>
    <dgm:pt modelId="{0DDEDCDA-76DF-4ABE-A076-A90B56A99E97}">
      <dgm:prSet phldrT="[Text]" custT="1"/>
      <dgm:spPr/>
      <dgm:t>
        <a:bodyPr/>
        <a:lstStyle/>
        <a:p>
          <a:r>
            <a:rPr lang="en-US" sz="1100" dirty="0"/>
            <a:t>Kit Order Form</a:t>
          </a:r>
        </a:p>
      </dgm:t>
    </dgm:pt>
    <dgm:pt modelId="{F6F63E9A-7E81-4D47-9891-EFBD96371C07}" type="parTrans" cxnId="{4DE3587C-761D-4BE8-A398-F144754CBD08}">
      <dgm:prSet/>
      <dgm:spPr/>
      <dgm:t>
        <a:bodyPr/>
        <a:lstStyle/>
        <a:p>
          <a:endParaRPr lang="en-US"/>
        </a:p>
      </dgm:t>
    </dgm:pt>
    <dgm:pt modelId="{85C71209-EF36-4088-B98A-E9C15CB39239}" type="sibTrans" cxnId="{4DE3587C-761D-4BE8-A398-F144754CBD08}">
      <dgm:prSet/>
      <dgm:spPr/>
      <dgm:t>
        <a:bodyPr/>
        <a:lstStyle/>
        <a:p>
          <a:endParaRPr lang="en-US"/>
        </a:p>
      </dgm:t>
    </dgm:pt>
    <dgm:pt modelId="{1D3E0534-9E7A-4D15-9087-90C511A6D418}">
      <dgm:prSet phldrT="[Text]" custT="1"/>
      <dgm:spPr/>
      <dgm:t>
        <a:bodyPr/>
        <a:lstStyle/>
        <a:p>
          <a:r>
            <a:rPr lang="en-US" sz="1100" dirty="0"/>
            <a:t>Kit Issue Form</a:t>
          </a:r>
        </a:p>
      </dgm:t>
    </dgm:pt>
    <dgm:pt modelId="{74B173CA-C6C1-4C97-AE61-87603E2A1FBA}" type="parTrans" cxnId="{9423EA83-3BDE-4681-B19E-FC4D22A5B65D}">
      <dgm:prSet/>
      <dgm:spPr/>
      <dgm:t>
        <a:bodyPr/>
        <a:lstStyle/>
        <a:p>
          <a:endParaRPr lang="en-US"/>
        </a:p>
      </dgm:t>
    </dgm:pt>
    <dgm:pt modelId="{C2455BE5-1DB5-4676-8976-A9770E281245}" type="sibTrans" cxnId="{9423EA83-3BDE-4681-B19E-FC4D22A5B65D}">
      <dgm:prSet/>
      <dgm:spPr/>
      <dgm:t>
        <a:bodyPr/>
        <a:lstStyle/>
        <a:p>
          <a:endParaRPr lang="en-US"/>
        </a:p>
      </dgm:t>
    </dgm:pt>
    <dgm:pt modelId="{D39528BB-D4D2-4341-86DA-887004C625D5}">
      <dgm:prSet phldrT="[Text]" custT="1"/>
      <dgm:spPr/>
      <dgm:t>
        <a:bodyPr/>
        <a:lstStyle/>
        <a:p>
          <a:r>
            <a:rPr lang="en-US" sz="1100" dirty="0"/>
            <a:t>Add Drawing</a:t>
          </a:r>
        </a:p>
      </dgm:t>
    </dgm:pt>
    <dgm:pt modelId="{E16B43E0-A007-474F-AEB9-C8715A979ACA}" type="parTrans" cxnId="{590BEEAE-0308-40A3-B414-DB65E33DCDB1}">
      <dgm:prSet/>
      <dgm:spPr/>
      <dgm:t>
        <a:bodyPr/>
        <a:lstStyle/>
        <a:p>
          <a:endParaRPr lang="en-US"/>
        </a:p>
      </dgm:t>
    </dgm:pt>
    <dgm:pt modelId="{7E84EFA5-4370-4055-B388-18D95F4224B5}" type="sibTrans" cxnId="{590BEEAE-0308-40A3-B414-DB65E33DCDB1}">
      <dgm:prSet/>
      <dgm:spPr/>
      <dgm:t>
        <a:bodyPr/>
        <a:lstStyle/>
        <a:p>
          <a:endParaRPr lang="en-US"/>
        </a:p>
      </dgm:t>
    </dgm:pt>
    <dgm:pt modelId="{F6B53D64-352F-4B63-94D5-7FEF8520F3E0}">
      <dgm:prSet phldrT="[Text]" custT="1"/>
      <dgm:spPr/>
      <dgm:t>
        <a:bodyPr/>
        <a:lstStyle/>
        <a:p>
          <a:r>
            <a:rPr lang="en-US" sz="1100" dirty="0"/>
            <a:t>Add parts</a:t>
          </a:r>
        </a:p>
      </dgm:t>
    </dgm:pt>
    <dgm:pt modelId="{2F261112-29EC-4090-BD64-A13A5EEB6A74}" type="parTrans" cxnId="{79983577-2A92-4E7F-A404-F7182CFC1BA7}">
      <dgm:prSet/>
      <dgm:spPr/>
      <dgm:t>
        <a:bodyPr/>
        <a:lstStyle/>
        <a:p>
          <a:endParaRPr lang="en-US"/>
        </a:p>
      </dgm:t>
    </dgm:pt>
    <dgm:pt modelId="{5AB7BFAF-6D52-45C6-BD64-3B6A69E221AB}" type="sibTrans" cxnId="{79983577-2A92-4E7F-A404-F7182CFC1BA7}">
      <dgm:prSet/>
      <dgm:spPr/>
      <dgm:t>
        <a:bodyPr/>
        <a:lstStyle/>
        <a:p>
          <a:endParaRPr lang="en-US"/>
        </a:p>
      </dgm:t>
    </dgm:pt>
    <dgm:pt modelId="{866B7DE1-562E-435A-814E-B7B21C7F6E27}">
      <dgm:prSet phldrT="[Text]" custT="1"/>
      <dgm:spPr/>
      <dgm:t>
        <a:bodyPr/>
        <a:lstStyle/>
        <a:p>
          <a:r>
            <a:rPr lang="en-US" sz="1100" dirty="0"/>
            <a:t>New Purchase Order</a:t>
          </a:r>
        </a:p>
      </dgm:t>
    </dgm:pt>
    <dgm:pt modelId="{E1A0BB2F-55EA-44D0-B15A-8D5ECCFF8AAD}" type="parTrans" cxnId="{8546929B-8245-4F4E-A56B-867F70CCFD3D}">
      <dgm:prSet/>
      <dgm:spPr/>
      <dgm:t>
        <a:bodyPr/>
        <a:lstStyle/>
        <a:p>
          <a:endParaRPr lang="en-US"/>
        </a:p>
      </dgm:t>
    </dgm:pt>
    <dgm:pt modelId="{3F94A1A5-E210-485D-9C39-F654AE5A44F7}" type="sibTrans" cxnId="{8546929B-8245-4F4E-A56B-867F70CCFD3D}">
      <dgm:prSet/>
      <dgm:spPr/>
      <dgm:t>
        <a:bodyPr/>
        <a:lstStyle/>
        <a:p>
          <a:endParaRPr lang="en-US"/>
        </a:p>
      </dgm:t>
    </dgm:pt>
    <dgm:pt modelId="{79BCE30E-7777-4EED-9944-DCF91BAFD62C}">
      <dgm:prSet phldrT="[Text]" custT="1"/>
      <dgm:spPr/>
      <dgm:t>
        <a:bodyPr/>
        <a:lstStyle/>
        <a:p>
          <a:r>
            <a:rPr lang="en-US" sz="1100" dirty="0"/>
            <a:t>Add Unit Cost</a:t>
          </a:r>
        </a:p>
      </dgm:t>
    </dgm:pt>
    <dgm:pt modelId="{ED7B401F-4B32-4C7F-8732-DEBEA8B600B6}" type="parTrans" cxnId="{E7397832-FF22-4808-8076-E0D20FC0FC18}">
      <dgm:prSet/>
      <dgm:spPr/>
      <dgm:t>
        <a:bodyPr/>
        <a:lstStyle/>
        <a:p>
          <a:endParaRPr lang="en-US"/>
        </a:p>
      </dgm:t>
    </dgm:pt>
    <dgm:pt modelId="{5E32DC3E-BFE2-4692-B4F2-0A6E9963CD67}" type="sibTrans" cxnId="{E7397832-FF22-4808-8076-E0D20FC0FC18}">
      <dgm:prSet/>
      <dgm:spPr/>
      <dgm:t>
        <a:bodyPr/>
        <a:lstStyle/>
        <a:p>
          <a:endParaRPr lang="en-US"/>
        </a:p>
      </dgm:t>
    </dgm:pt>
    <dgm:pt modelId="{25000710-3DDF-466F-8B13-D2024960C60F}">
      <dgm:prSet phldrT="[Text]" custT="1"/>
      <dgm:spPr/>
      <dgm:t>
        <a:bodyPr/>
        <a:lstStyle/>
        <a:p>
          <a:r>
            <a:rPr lang="en-US" sz="1100" dirty="0"/>
            <a:t>New Kit Name</a:t>
          </a:r>
        </a:p>
      </dgm:t>
    </dgm:pt>
    <dgm:pt modelId="{E98594B1-2D2E-43C8-AE35-BAF229EB66AF}" type="parTrans" cxnId="{8C9ED1DE-A5BC-46F0-B7F8-5BDAC46C07D7}">
      <dgm:prSet/>
      <dgm:spPr/>
      <dgm:t>
        <a:bodyPr/>
        <a:lstStyle/>
        <a:p>
          <a:endParaRPr lang="en-US"/>
        </a:p>
      </dgm:t>
    </dgm:pt>
    <dgm:pt modelId="{1EE4BCF2-82B0-4FB4-9649-22F1B0795B48}" type="sibTrans" cxnId="{8C9ED1DE-A5BC-46F0-B7F8-5BDAC46C07D7}">
      <dgm:prSet/>
      <dgm:spPr/>
      <dgm:t>
        <a:bodyPr/>
        <a:lstStyle/>
        <a:p>
          <a:endParaRPr lang="en-US"/>
        </a:p>
      </dgm:t>
    </dgm:pt>
    <dgm:pt modelId="{4EFE2EF4-83E3-487E-A6BA-592B0EF8BD00}">
      <dgm:prSet phldrT="[Text]" custT="1"/>
      <dgm:spPr/>
      <dgm:t>
        <a:bodyPr/>
        <a:lstStyle/>
        <a:p>
          <a:r>
            <a:rPr lang="en-US" sz="1100" dirty="0"/>
            <a:t>Add Parts To Kit List</a:t>
          </a:r>
        </a:p>
      </dgm:t>
    </dgm:pt>
    <dgm:pt modelId="{ADF7F3D0-FC0C-4C00-9668-D97BB0444558}" type="parTrans" cxnId="{AF7B9DA0-0DAE-4D7D-BF2C-1ECF8C33E341}">
      <dgm:prSet/>
      <dgm:spPr/>
      <dgm:t>
        <a:bodyPr/>
        <a:lstStyle/>
        <a:p>
          <a:endParaRPr lang="en-US"/>
        </a:p>
      </dgm:t>
    </dgm:pt>
    <dgm:pt modelId="{8DA536CA-1714-4245-83A9-F540A439AC26}" type="sibTrans" cxnId="{AF7B9DA0-0DAE-4D7D-BF2C-1ECF8C33E341}">
      <dgm:prSet/>
      <dgm:spPr/>
      <dgm:t>
        <a:bodyPr/>
        <a:lstStyle/>
        <a:p>
          <a:endParaRPr lang="en-US"/>
        </a:p>
      </dgm:t>
    </dgm:pt>
    <dgm:pt modelId="{C38C36A8-7A16-4F34-B94A-BC66DFF2A270}">
      <dgm:prSet phldrT="[Text]" custT="1"/>
      <dgm:spPr/>
      <dgm:t>
        <a:bodyPr/>
        <a:lstStyle/>
        <a:p>
          <a:r>
            <a:rPr lang="en-US" sz="1100" dirty="0"/>
            <a:t>New Project Name</a:t>
          </a:r>
        </a:p>
      </dgm:t>
    </dgm:pt>
    <dgm:pt modelId="{3AA1204A-E54F-471A-AEA5-6BB4B71664C1}" type="parTrans" cxnId="{8376FD6F-7ACB-412A-AC99-89DA93B9757A}">
      <dgm:prSet/>
      <dgm:spPr/>
      <dgm:t>
        <a:bodyPr/>
        <a:lstStyle/>
        <a:p>
          <a:endParaRPr lang="en-US"/>
        </a:p>
      </dgm:t>
    </dgm:pt>
    <dgm:pt modelId="{7102C87E-C340-41BA-9773-B79FCEFD2895}" type="sibTrans" cxnId="{8376FD6F-7ACB-412A-AC99-89DA93B9757A}">
      <dgm:prSet/>
      <dgm:spPr/>
      <dgm:t>
        <a:bodyPr/>
        <a:lstStyle/>
        <a:p>
          <a:endParaRPr lang="en-US"/>
        </a:p>
      </dgm:t>
    </dgm:pt>
    <dgm:pt modelId="{FB413436-4EFE-4C51-9C44-B791CFCCDE54}">
      <dgm:prSet phldrT="[Text]" custT="1"/>
      <dgm:spPr/>
      <dgm:t>
        <a:bodyPr/>
        <a:lstStyle/>
        <a:p>
          <a:r>
            <a:rPr lang="en-US" sz="1100" dirty="0"/>
            <a:t>New Site</a:t>
          </a:r>
        </a:p>
      </dgm:t>
    </dgm:pt>
    <dgm:pt modelId="{E7CDEAFD-91BE-4F33-A8AB-BB5F80BC39A7}" type="parTrans" cxnId="{9DD3D417-6C4C-43F2-84A9-424ECD461B37}">
      <dgm:prSet/>
      <dgm:spPr/>
      <dgm:t>
        <a:bodyPr/>
        <a:lstStyle/>
        <a:p>
          <a:endParaRPr lang="en-US"/>
        </a:p>
      </dgm:t>
    </dgm:pt>
    <dgm:pt modelId="{C11F908B-7491-4961-A322-4B99186A4806}" type="sibTrans" cxnId="{9DD3D417-6C4C-43F2-84A9-424ECD461B37}">
      <dgm:prSet/>
      <dgm:spPr/>
      <dgm:t>
        <a:bodyPr/>
        <a:lstStyle/>
        <a:p>
          <a:endParaRPr lang="en-US"/>
        </a:p>
      </dgm:t>
    </dgm:pt>
    <dgm:pt modelId="{BA9CD4E3-1168-4825-B971-0ABEC3A572D3}">
      <dgm:prSet phldrT="[Text]" custT="1"/>
      <dgm:spPr/>
      <dgm:t>
        <a:bodyPr/>
        <a:lstStyle/>
        <a:p>
          <a:r>
            <a:rPr lang="en-US" sz="1100" dirty="0"/>
            <a:t>New Building</a:t>
          </a:r>
        </a:p>
      </dgm:t>
    </dgm:pt>
    <dgm:pt modelId="{208D6558-9CA3-46EF-A2FC-ECE6C3BDA373}" type="parTrans" cxnId="{98E93939-FB83-41FC-8599-2638DE8D1545}">
      <dgm:prSet/>
      <dgm:spPr/>
      <dgm:t>
        <a:bodyPr/>
        <a:lstStyle/>
        <a:p>
          <a:endParaRPr lang="en-US"/>
        </a:p>
      </dgm:t>
    </dgm:pt>
    <dgm:pt modelId="{A7622751-B746-4D73-AF9C-80A18EB1B730}" type="sibTrans" cxnId="{98E93939-FB83-41FC-8599-2638DE8D1545}">
      <dgm:prSet/>
      <dgm:spPr/>
      <dgm:t>
        <a:bodyPr/>
        <a:lstStyle/>
        <a:p>
          <a:endParaRPr lang="en-US"/>
        </a:p>
      </dgm:t>
    </dgm:pt>
    <dgm:pt modelId="{A6EA3E75-216F-438C-A8C4-50A7CFA8A098}">
      <dgm:prSet phldrT="[Text]" custT="1"/>
      <dgm:spPr/>
      <dgm:t>
        <a:bodyPr/>
        <a:lstStyle/>
        <a:p>
          <a:r>
            <a:rPr lang="en-US" sz="1100" dirty="0"/>
            <a:t>New Location</a:t>
          </a:r>
        </a:p>
      </dgm:t>
    </dgm:pt>
    <dgm:pt modelId="{7D9FCE7C-0864-4FFF-ACE9-E5E6CED09E13}" type="parTrans" cxnId="{D9B10116-8732-4F57-B6C5-68E72AAE0DD2}">
      <dgm:prSet/>
      <dgm:spPr/>
      <dgm:t>
        <a:bodyPr/>
        <a:lstStyle/>
        <a:p>
          <a:endParaRPr lang="en-US"/>
        </a:p>
      </dgm:t>
    </dgm:pt>
    <dgm:pt modelId="{FCF5BB96-7A0C-4A07-BC83-0075D426A21C}" type="sibTrans" cxnId="{D9B10116-8732-4F57-B6C5-68E72AAE0DD2}">
      <dgm:prSet/>
      <dgm:spPr/>
      <dgm:t>
        <a:bodyPr/>
        <a:lstStyle/>
        <a:p>
          <a:endParaRPr lang="en-US"/>
        </a:p>
      </dgm:t>
    </dgm:pt>
    <dgm:pt modelId="{ED0DE91F-7B1F-4626-988C-07347EDAB1B5}">
      <dgm:prSet phldrT="[Text]" custT="1"/>
      <dgm:spPr/>
      <dgm:t>
        <a:bodyPr/>
        <a:lstStyle/>
        <a:p>
          <a:r>
            <a:rPr lang="en-US" sz="1100" dirty="0"/>
            <a:t>New Status Code</a:t>
          </a:r>
        </a:p>
      </dgm:t>
    </dgm:pt>
    <dgm:pt modelId="{B0892651-D241-4722-B4D0-32143C998025}" type="parTrans" cxnId="{92771F75-D2E7-4EC8-B569-126269D9C533}">
      <dgm:prSet/>
      <dgm:spPr/>
      <dgm:t>
        <a:bodyPr/>
        <a:lstStyle/>
        <a:p>
          <a:endParaRPr lang="en-US"/>
        </a:p>
      </dgm:t>
    </dgm:pt>
    <dgm:pt modelId="{EF134B9F-2726-441B-BF9C-9497C0B6A6E3}" type="sibTrans" cxnId="{92771F75-D2E7-4EC8-B569-126269D9C533}">
      <dgm:prSet/>
      <dgm:spPr/>
      <dgm:t>
        <a:bodyPr/>
        <a:lstStyle/>
        <a:p>
          <a:endParaRPr lang="en-US"/>
        </a:p>
      </dgm:t>
    </dgm:pt>
    <dgm:pt modelId="{5646C104-9ACE-4E2C-A5D7-9669D8F0E427}">
      <dgm:prSet phldrT="[Text]" custT="1"/>
      <dgm:spPr/>
      <dgm:t>
        <a:bodyPr/>
        <a:lstStyle/>
        <a:p>
          <a:r>
            <a:rPr lang="en-US" sz="1100" dirty="0"/>
            <a:t>New Transaction Type</a:t>
          </a:r>
        </a:p>
      </dgm:t>
    </dgm:pt>
    <dgm:pt modelId="{39A2E29B-FF10-4140-9B6D-A77F0694C2D1}" type="parTrans" cxnId="{84398603-BF71-496E-81CD-8B08E74FD5C1}">
      <dgm:prSet/>
      <dgm:spPr/>
      <dgm:t>
        <a:bodyPr/>
        <a:lstStyle/>
        <a:p>
          <a:endParaRPr lang="en-US"/>
        </a:p>
      </dgm:t>
    </dgm:pt>
    <dgm:pt modelId="{58F9268D-0244-407E-99FE-A8F0A30D1230}" type="sibTrans" cxnId="{84398603-BF71-496E-81CD-8B08E74FD5C1}">
      <dgm:prSet/>
      <dgm:spPr/>
      <dgm:t>
        <a:bodyPr/>
        <a:lstStyle/>
        <a:p>
          <a:endParaRPr lang="en-US"/>
        </a:p>
      </dgm:t>
    </dgm:pt>
    <dgm:pt modelId="{91838417-1F1A-4F9B-8B32-C7E039067925}">
      <dgm:prSet phldrT="[Text]" custT="1"/>
      <dgm:spPr/>
      <dgm:t>
        <a:bodyPr/>
        <a:lstStyle/>
        <a:p>
          <a:r>
            <a:rPr lang="en-US" sz="1100" dirty="0"/>
            <a:t>Set Label Printer</a:t>
          </a:r>
        </a:p>
      </dgm:t>
    </dgm:pt>
    <dgm:pt modelId="{A1CC2D22-3155-41CC-ABBE-5FC600123DC7}" type="parTrans" cxnId="{22FB8DCF-B0F6-401C-858C-0B6C05745A31}">
      <dgm:prSet/>
      <dgm:spPr/>
      <dgm:t>
        <a:bodyPr/>
        <a:lstStyle/>
        <a:p>
          <a:endParaRPr lang="en-US"/>
        </a:p>
      </dgm:t>
    </dgm:pt>
    <dgm:pt modelId="{64FB1D29-8C3F-4FCB-8352-9442FCCD603B}" type="sibTrans" cxnId="{22FB8DCF-B0F6-401C-858C-0B6C05745A31}">
      <dgm:prSet/>
      <dgm:spPr/>
      <dgm:t>
        <a:bodyPr/>
        <a:lstStyle/>
        <a:p>
          <a:endParaRPr lang="en-US"/>
        </a:p>
      </dgm:t>
    </dgm:pt>
    <dgm:pt modelId="{EDEC8056-9909-4515-9FCB-4B762509E0A4}">
      <dgm:prSet phldrT="[Text]" custT="1"/>
      <dgm:spPr/>
      <dgm:t>
        <a:bodyPr/>
        <a:lstStyle/>
        <a:p>
          <a:r>
            <a:rPr lang="en-US" sz="1200" dirty="0"/>
            <a:t>Inventory Activity</a:t>
          </a:r>
        </a:p>
      </dgm:t>
    </dgm:pt>
    <dgm:pt modelId="{8BAC1FE8-5570-48E8-9907-00DDF739E76A}" type="parTrans" cxnId="{098C26E9-2245-4002-96B5-87E36E9EEA65}">
      <dgm:prSet/>
      <dgm:spPr/>
      <dgm:t>
        <a:bodyPr/>
        <a:lstStyle/>
        <a:p>
          <a:endParaRPr lang="en-US"/>
        </a:p>
      </dgm:t>
    </dgm:pt>
    <dgm:pt modelId="{36C1947B-BF2D-44BF-AC66-9A7CB4C64CB7}" type="sibTrans" cxnId="{098C26E9-2245-4002-96B5-87E36E9EEA65}">
      <dgm:prSet/>
      <dgm:spPr/>
      <dgm:t>
        <a:bodyPr/>
        <a:lstStyle/>
        <a:p>
          <a:endParaRPr lang="en-US"/>
        </a:p>
      </dgm:t>
    </dgm:pt>
    <dgm:pt modelId="{BAC82B46-2467-477B-9E6D-E87AD5BF1847}">
      <dgm:prSet phldrT="[Text]" custT="1"/>
      <dgm:spPr/>
      <dgm:t>
        <a:bodyPr/>
        <a:lstStyle/>
        <a:p>
          <a:r>
            <a:rPr lang="en-US" sz="1200" dirty="0"/>
            <a:t>Off-Site Storage</a:t>
          </a:r>
        </a:p>
      </dgm:t>
    </dgm:pt>
    <dgm:pt modelId="{52BB22C6-47D4-475C-939E-8B606E1A3688}" type="parTrans" cxnId="{60C3D159-2F59-4597-9622-DCDF8BA7FAB9}">
      <dgm:prSet/>
      <dgm:spPr/>
      <dgm:t>
        <a:bodyPr/>
        <a:lstStyle/>
        <a:p>
          <a:endParaRPr lang="en-US"/>
        </a:p>
      </dgm:t>
    </dgm:pt>
    <dgm:pt modelId="{B64DC129-77CA-4077-850C-E6063DB31B10}" type="sibTrans" cxnId="{60C3D159-2F59-4597-9622-DCDF8BA7FAB9}">
      <dgm:prSet/>
      <dgm:spPr/>
      <dgm:t>
        <a:bodyPr/>
        <a:lstStyle/>
        <a:p>
          <a:endParaRPr lang="en-US"/>
        </a:p>
      </dgm:t>
    </dgm:pt>
    <dgm:pt modelId="{8266E363-3DAF-463E-9210-4847AAA65672}">
      <dgm:prSet phldrT="[Text]" custT="1"/>
      <dgm:spPr/>
      <dgm:t>
        <a:bodyPr/>
        <a:lstStyle/>
        <a:p>
          <a:r>
            <a:rPr lang="en-US" sz="1200" dirty="0"/>
            <a:t>Inspection &amp; Use Status</a:t>
          </a:r>
        </a:p>
      </dgm:t>
    </dgm:pt>
    <dgm:pt modelId="{50851CFD-8D9B-4CBF-A561-9C215C7CB253}" type="parTrans" cxnId="{B1F63735-3213-42BB-B896-93106E76BFA1}">
      <dgm:prSet/>
      <dgm:spPr/>
      <dgm:t>
        <a:bodyPr/>
        <a:lstStyle/>
        <a:p>
          <a:endParaRPr lang="en-US"/>
        </a:p>
      </dgm:t>
    </dgm:pt>
    <dgm:pt modelId="{8235A79B-F851-41EC-A234-0E9604BC709E}" type="sibTrans" cxnId="{B1F63735-3213-42BB-B896-93106E76BFA1}">
      <dgm:prSet/>
      <dgm:spPr/>
      <dgm:t>
        <a:bodyPr/>
        <a:lstStyle/>
        <a:p>
          <a:endParaRPr lang="en-US"/>
        </a:p>
      </dgm:t>
    </dgm:pt>
    <dgm:pt modelId="{83EA6160-EEA1-4471-855D-52860CD4950C}">
      <dgm:prSet phldrT="[Text]" custT="1"/>
      <dgm:spPr/>
      <dgm:t>
        <a:bodyPr/>
        <a:lstStyle/>
        <a:p>
          <a:r>
            <a:rPr lang="en-US" sz="1200" dirty="0"/>
            <a:t>Kit Status Board</a:t>
          </a:r>
        </a:p>
      </dgm:t>
    </dgm:pt>
    <dgm:pt modelId="{8508C0BE-E5FF-4275-98FB-AE84539E620B}" type="parTrans" cxnId="{DD2BB3DD-F8EE-4693-AB04-6ED04FE31DEE}">
      <dgm:prSet/>
      <dgm:spPr/>
      <dgm:t>
        <a:bodyPr/>
        <a:lstStyle/>
        <a:p>
          <a:endParaRPr lang="en-US"/>
        </a:p>
      </dgm:t>
    </dgm:pt>
    <dgm:pt modelId="{8D109B1F-AA4D-49DC-854F-436BFF1B96BA}" type="sibTrans" cxnId="{DD2BB3DD-F8EE-4693-AB04-6ED04FE31DEE}">
      <dgm:prSet/>
      <dgm:spPr/>
      <dgm:t>
        <a:bodyPr/>
        <a:lstStyle/>
        <a:p>
          <a:endParaRPr lang="en-US"/>
        </a:p>
      </dgm:t>
    </dgm:pt>
    <dgm:pt modelId="{10B9A024-4A0E-4533-B6B6-62C9ECA35995}" type="pres">
      <dgm:prSet presAssocID="{BE971640-43CF-4610-901A-8F7828DCFB15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A4EC8AF-1110-4882-8D06-918D76E33382}" type="pres">
      <dgm:prSet presAssocID="{E7F1304E-C44D-41E1-8395-20DA2B6990EF}" presName="root" presStyleCnt="0"/>
      <dgm:spPr/>
    </dgm:pt>
    <dgm:pt modelId="{6D8A150B-619C-4D4D-9131-4D263A5ACE06}" type="pres">
      <dgm:prSet presAssocID="{E7F1304E-C44D-41E1-8395-20DA2B6990EF}" presName="rootComposite" presStyleCnt="0"/>
      <dgm:spPr/>
    </dgm:pt>
    <dgm:pt modelId="{23EBC8A4-4577-4D43-8AB9-9231341404C8}" type="pres">
      <dgm:prSet presAssocID="{E7F1304E-C44D-41E1-8395-20DA2B6990EF}" presName="rootText" presStyleLbl="node1" presStyleIdx="0" presStyleCnt="5" custScaleX="255264"/>
      <dgm:spPr/>
    </dgm:pt>
    <dgm:pt modelId="{6E833D04-C87A-4057-A41F-B6559646C550}" type="pres">
      <dgm:prSet presAssocID="{E7F1304E-C44D-41E1-8395-20DA2B6990EF}" presName="rootConnector" presStyleLbl="node1" presStyleIdx="0" presStyleCnt="5"/>
      <dgm:spPr/>
    </dgm:pt>
    <dgm:pt modelId="{9B584023-A642-4981-B701-DBE01C2427F4}" type="pres">
      <dgm:prSet presAssocID="{E7F1304E-C44D-41E1-8395-20DA2B6990EF}" presName="childShape" presStyleCnt="0"/>
      <dgm:spPr/>
    </dgm:pt>
    <dgm:pt modelId="{3E93026C-7F04-422C-BBAF-39567652457C}" type="pres">
      <dgm:prSet presAssocID="{8FD06ABC-BDD1-4C04-ACB5-F331DE8B266F}" presName="Name13" presStyleLbl="parChTrans1D2" presStyleIdx="0" presStyleCnt="34"/>
      <dgm:spPr/>
    </dgm:pt>
    <dgm:pt modelId="{5242559E-A018-4AF3-8914-D11B0FF9A1AD}" type="pres">
      <dgm:prSet presAssocID="{64616812-ADB9-43BE-A552-EC7AF2BFE6FF}" presName="childText" presStyleLbl="bgAcc1" presStyleIdx="0" presStyleCnt="34" custScaleX="239310">
        <dgm:presLayoutVars>
          <dgm:bulletEnabled val="1"/>
        </dgm:presLayoutVars>
      </dgm:prSet>
      <dgm:spPr/>
    </dgm:pt>
    <dgm:pt modelId="{F63D3F95-1414-41AC-B2A0-6FECCEA32587}" type="pres">
      <dgm:prSet presAssocID="{E1AA19C7-4BB1-4D5C-AEBA-EC3BF68C73AC}" presName="Name13" presStyleLbl="parChTrans1D2" presStyleIdx="1" presStyleCnt="34"/>
      <dgm:spPr/>
    </dgm:pt>
    <dgm:pt modelId="{7B58685F-E890-4CD0-B1CE-9BCD43A08EE8}" type="pres">
      <dgm:prSet presAssocID="{5FD6CC90-D2B5-43CB-9A6C-7E323AE94731}" presName="childText" presStyleLbl="bgAcc1" presStyleIdx="1" presStyleCnt="34" custScaleX="239310">
        <dgm:presLayoutVars>
          <dgm:bulletEnabled val="1"/>
        </dgm:presLayoutVars>
      </dgm:prSet>
      <dgm:spPr/>
    </dgm:pt>
    <dgm:pt modelId="{A81FDD0E-CC39-4D92-A86C-BB07F6BE79F7}" type="pres">
      <dgm:prSet presAssocID="{B47F146D-81C5-49E3-AD15-683BEAA69F42}" presName="Name13" presStyleLbl="parChTrans1D2" presStyleIdx="2" presStyleCnt="34"/>
      <dgm:spPr/>
    </dgm:pt>
    <dgm:pt modelId="{8900A82C-47BC-4CD2-8CAF-73FAA1B6BA8A}" type="pres">
      <dgm:prSet presAssocID="{14905AE5-51E6-48AD-BFDC-C6A362807E58}" presName="childText" presStyleLbl="bgAcc1" presStyleIdx="2" presStyleCnt="34" custScaleX="239310">
        <dgm:presLayoutVars>
          <dgm:bulletEnabled val="1"/>
        </dgm:presLayoutVars>
      </dgm:prSet>
      <dgm:spPr/>
    </dgm:pt>
    <dgm:pt modelId="{C6DC5E97-BCD4-47C2-B114-66F4CFAC627F}" type="pres">
      <dgm:prSet presAssocID="{0766553C-86DE-41E7-A83C-489D9644E90F}" presName="Name13" presStyleLbl="parChTrans1D2" presStyleIdx="3" presStyleCnt="34"/>
      <dgm:spPr/>
    </dgm:pt>
    <dgm:pt modelId="{6872EDBB-00AE-4E68-AAB4-4D7F533BE2C8}" type="pres">
      <dgm:prSet presAssocID="{F13148A9-B3A7-45F7-AACE-384215D95863}" presName="childText" presStyleLbl="bgAcc1" presStyleIdx="3" presStyleCnt="34" custScaleX="239310">
        <dgm:presLayoutVars>
          <dgm:bulletEnabled val="1"/>
        </dgm:presLayoutVars>
      </dgm:prSet>
      <dgm:spPr/>
    </dgm:pt>
    <dgm:pt modelId="{90C58947-7893-465E-992D-199775381F6E}" type="pres">
      <dgm:prSet presAssocID="{B80EE69A-A9B8-4BA6-B82E-9588361A68A0}" presName="Name13" presStyleLbl="parChTrans1D2" presStyleIdx="4" presStyleCnt="34"/>
      <dgm:spPr/>
    </dgm:pt>
    <dgm:pt modelId="{F6822976-240D-44AA-AA1A-976455AFB856}" type="pres">
      <dgm:prSet presAssocID="{6F34F4B7-9E25-44FB-90F7-945381D30D9F}" presName="childText" presStyleLbl="bgAcc1" presStyleIdx="4" presStyleCnt="34" custScaleX="239310">
        <dgm:presLayoutVars>
          <dgm:bulletEnabled val="1"/>
        </dgm:presLayoutVars>
      </dgm:prSet>
      <dgm:spPr/>
    </dgm:pt>
    <dgm:pt modelId="{2CC07D4A-AF68-4AB2-8AC9-341B36F3B96B}" type="pres">
      <dgm:prSet presAssocID="{4A1B8D38-4C21-43E7-A18E-DD78A236B9A7}" presName="Name13" presStyleLbl="parChTrans1D2" presStyleIdx="5" presStyleCnt="34"/>
      <dgm:spPr/>
    </dgm:pt>
    <dgm:pt modelId="{645F0A14-D484-4D6E-AC4E-730F64E7F588}" type="pres">
      <dgm:prSet presAssocID="{952A00EE-4868-4519-A46F-C3816B913FE2}" presName="childText" presStyleLbl="bgAcc1" presStyleIdx="5" presStyleCnt="34" custScaleX="239310">
        <dgm:presLayoutVars>
          <dgm:bulletEnabled val="1"/>
        </dgm:presLayoutVars>
      </dgm:prSet>
      <dgm:spPr/>
    </dgm:pt>
    <dgm:pt modelId="{7B896AB3-B7D0-4BDF-9E40-7E6C11E930DF}" type="pres">
      <dgm:prSet presAssocID="{602E7BDE-5AF0-4F0C-80F5-AD27DF888A38}" presName="Name13" presStyleLbl="parChTrans1D2" presStyleIdx="6" presStyleCnt="34"/>
      <dgm:spPr/>
    </dgm:pt>
    <dgm:pt modelId="{B6EBAC0B-45D7-4A00-B137-9632FF207951}" type="pres">
      <dgm:prSet presAssocID="{52D0BE49-8A59-47AD-A987-DE1B9399A1C0}" presName="childText" presStyleLbl="bgAcc1" presStyleIdx="6" presStyleCnt="34" custScaleX="239310">
        <dgm:presLayoutVars>
          <dgm:bulletEnabled val="1"/>
        </dgm:presLayoutVars>
      </dgm:prSet>
      <dgm:spPr/>
    </dgm:pt>
    <dgm:pt modelId="{7348E1BD-91E5-4DC8-AA36-9B80E78FAB9C}" type="pres">
      <dgm:prSet presAssocID="{DE19C9F5-68F2-47E3-805F-4CDE6299A572}" presName="Name13" presStyleLbl="parChTrans1D2" presStyleIdx="7" presStyleCnt="34"/>
      <dgm:spPr/>
    </dgm:pt>
    <dgm:pt modelId="{BABD7092-5892-4BC3-95AF-5BC5E591635E}" type="pres">
      <dgm:prSet presAssocID="{C5429FAE-865E-4250-814A-D4CA9EE27534}" presName="childText" presStyleLbl="bgAcc1" presStyleIdx="7" presStyleCnt="34" custScaleX="239310">
        <dgm:presLayoutVars>
          <dgm:bulletEnabled val="1"/>
        </dgm:presLayoutVars>
      </dgm:prSet>
      <dgm:spPr/>
    </dgm:pt>
    <dgm:pt modelId="{06A5A0E8-1B03-48A4-B679-ADFAA7C2C4B5}" type="pres">
      <dgm:prSet presAssocID="{F65612F7-24EB-41EF-98EF-B8E9778651BD}" presName="Name13" presStyleLbl="parChTrans1D2" presStyleIdx="8" presStyleCnt="34"/>
      <dgm:spPr/>
    </dgm:pt>
    <dgm:pt modelId="{8BC3A202-DC2A-4FA1-B626-DBF47D0FB570}" type="pres">
      <dgm:prSet presAssocID="{49FAC5D1-D2F3-443B-AF6C-0196930C68A3}" presName="childText" presStyleLbl="bgAcc1" presStyleIdx="8" presStyleCnt="34" custScaleX="239310">
        <dgm:presLayoutVars>
          <dgm:bulletEnabled val="1"/>
        </dgm:presLayoutVars>
      </dgm:prSet>
      <dgm:spPr/>
    </dgm:pt>
    <dgm:pt modelId="{224CC4EE-3792-4D81-9BE2-2696164FB2E4}" type="pres">
      <dgm:prSet presAssocID="{64AB0F9B-8722-4481-9FB9-649F4CE53B24}" presName="Name13" presStyleLbl="parChTrans1D2" presStyleIdx="9" presStyleCnt="34"/>
      <dgm:spPr/>
    </dgm:pt>
    <dgm:pt modelId="{800F767B-EFD8-4793-9BB5-85B51CB6D439}" type="pres">
      <dgm:prSet presAssocID="{AA3C9680-DEFD-4427-AFA1-A7F586AE7571}" presName="childText" presStyleLbl="bgAcc1" presStyleIdx="9" presStyleCnt="34" custScaleX="239310">
        <dgm:presLayoutVars>
          <dgm:bulletEnabled val="1"/>
        </dgm:presLayoutVars>
      </dgm:prSet>
      <dgm:spPr/>
    </dgm:pt>
    <dgm:pt modelId="{26AABABF-7167-4D7D-92C2-C1CD9C4CB52E}" type="pres">
      <dgm:prSet presAssocID="{0AECAD67-E498-4568-978D-47FF014373DA}" presName="Name13" presStyleLbl="parChTrans1D2" presStyleIdx="10" presStyleCnt="34"/>
      <dgm:spPr/>
    </dgm:pt>
    <dgm:pt modelId="{04F0466C-7220-41DC-A8AB-3D63B18C9951}" type="pres">
      <dgm:prSet presAssocID="{DE43A2C8-A7A2-4818-84D0-82C4DF432B52}" presName="childText" presStyleLbl="bgAcc1" presStyleIdx="10" presStyleCnt="34" custScaleX="239310">
        <dgm:presLayoutVars>
          <dgm:bulletEnabled val="1"/>
        </dgm:presLayoutVars>
      </dgm:prSet>
      <dgm:spPr/>
    </dgm:pt>
    <dgm:pt modelId="{6724A5F7-53CE-4AE3-B226-86E0426F6368}" type="pres">
      <dgm:prSet presAssocID="{AA5573A5-5CFD-45B2-9203-872D478DAD90}" presName="root" presStyleCnt="0"/>
      <dgm:spPr/>
    </dgm:pt>
    <dgm:pt modelId="{6FB092F5-3B68-4B0A-B3A3-2A805CEB007E}" type="pres">
      <dgm:prSet presAssocID="{AA5573A5-5CFD-45B2-9203-872D478DAD90}" presName="rootComposite" presStyleCnt="0"/>
      <dgm:spPr/>
    </dgm:pt>
    <dgm:pt modelId="{531AE468-3405-41ED-B262-3E65E279766C}" type="pres">
      <dgm:prSet presAssocID="{AA5573A5-5CFD-45B2-9203-872D478DAD90}" presName="rootText" presStyleLbl="node1" presStyleIdx="1" presStyleCnt="5" custScaleX="255264"/>
      <dgm:spPr/>
    </dgm:pt>
    <dgm:pt modelId="{C40D40D8-9203-4FB1-9F50-D46B88A0FCCE}" type="pres">
      <dgm:prSet presAssocID="{AA5573A5-5CFD-45B2-9203-872D478DAD90}" presName="rootConnector" presStyleLbl="node1" presStyleIdx="1" presStyleCnt="5"/>
      <dgm:spPr/>
    </dgm:pt>
    <dgm:pt modelId="{925FF3A8-B95A-4104-9752-7D5C41DE3DA5}" type="pres">
      <dgm:prSet presAssocID="{AA5573A5-5CFD-45B2-9203-872D478DAD90}" presName="childShape" presStyleCnt="0"/>
      <dgm:spPr/>
    </dgm:pt>
    <dgm:pt modelId="{BE45E948-D3BD-4CD8-991C-6ABEFFDDE7E2}" type="pres">
      <dgm:prSet presAssocID="{B501BE54-328C-4AC5-97BE-67D8B507B99E}" presName="Name13" presStyleLbl="parChTrans1D2" presStyleIdx="11" presStyleCnt="34"/>
      <dgm:spPr/>
    </dgm:pt>
    <dgm:pt modelId="{D4EF758B-0196-400B-9198-2E5FD2B91051}" type="pres">
      <dgm:prSet presAssocID="{2D7416AA-36D8-48AC-AD9D-CAE34B89DD3C}" presName="childText" presStyleLbl="bgAcc1" presStyleIdx="11" presStyleCnt="34" custScaleX="239310">
        <dgm:presLayoutVars>
          <dgm:bulletEnabled val="1"/>
        </dgm:presLayoutVars>
      </dgm:prSet>
      <dgm:spPr/>
    </dgm:pt>
    <dgm:pt modelId="{59BB1677-5979-48C8-A122-4C53C83723A2}" type="pres">
      <dgm:prSet presAssocID="{5CE3B91E-58DC-483D-B561-9DAB15F517ED}" presName="Name13" presStyleLbl="parChTrans1D2" presStyleIdx="12" presStyleCnt="34"/>
      <dgm:spPr/>
    </dgm:pt>
    <dgm:pt modelId="{68E73615-5384-4BB3-B088-D16E8DEEEAFD}" type="pres">
      <dgm:prSet presAssocID="{2FD3F049-92AC-4899-B2D5-D052FC953BF6}" presName="childText" presStyleLbl="bgAcc1" presStyleIdx="12" presStyleCnt="34" custScaleX="239310">
        <dgm:presLayoutVars>
          <dgm:bulletEnabled val="1"/>
        </dgm:presLayoutVars>
      </dgm:prSet>
      <dgm:spPr/>
    </dgm:pt>
    <dgm:pt modelId="{030F4588-5EB5-4815-B4AE-21B68FDE7747}" type="pres">
      <dgm:prSet presAssocID="{2F34556D-49F2-421D-A532-9F25BD4B1B14}" presName="Name13" presStyleLbl="parChTrans1D2" presStyleIdx="13" presStyleCnt="34"/>
      <dgm:spPr/>
    </dgm:pt>
    <dgm:pt modelId="{B4B748F6-BE26-44B4-9BE6-5396CAA561B5}" type="pres">
      <dgm:prSet presAssocID="{EC833861-775C-4B35-AF26-D9900F2AFF9E}" presName="childText" presStyleLbl="bgAcc1" presStyleIdx="13" presStyleCnt="34" custScaleX="239310">
        <dgm:presLayoutVars>
          <dgm:bulletEnabled val="1"/>
        </dgm:presLayoutVars>
      </dgm:prSet>
      <dgm:spPr/>
    </dgm:pt>
    <dgm:pt modelId="{A41A1654-CC0A-4C8B-B933-63548536442B}" type="pres">
      <dgm:prSet presAssocID="{A1321D72-3080-4B49-ADB3-83AF365DFB61}" presName="root" presStyleCnt="0"/>
      <dgm:spPr/>
    </dgm:pt>
    <dgm:pt modelId="{873BD598-43DF-48E5-908D-89F5681128FB}" type="pres">
      <dgm:prSet presAssocID="{A1321D72-3080-4B49-ADB3-83AF365DFB61}" presName="rootComposite" presStyleCnt="0"/>
      <dgm:spPr/>
    </dgm:pt>
    <dgm:pt modelId="{4BAA304A-BE2A-4982-8BF9-719A72BBA49C}" type="pres">
      <dgm:prSet presAssocID="{A1321D72-3080-4B49-ADB3-83AF365DFB61}" presName="rootText" presStyleLbl="node1" presStyleIdx="2" presStyleCnt="5" custScaleX="255264"/>
      <dgm:spPr/>
    </dgm:pt>
    <dgm:pt modelId="{744CF953-921F-48AC-8070-41EC779A9531}" type="pres">
      <dgm:prSet presAssocID="{A1321D72-3080-4B49-ADB3-83AF365DFB61}" presName="rootConnector" presStyleLbl="node1" presStyleIdx="2" presStyleCnt="5"/>
      <dgm:spPr/>
    </dgm:pt>
    <dgm:pt modelId="{80A8A694-92C6-43BB-8644-30285F4EC0A1}" type="pres">
      <dgm:prSet presAssocID="{A1321D72-3080-4B49-ADB3-83AF365DFB61}" presName="childShape" presStyleCnt="0"/>
      <dgm:spPr/>
    </dgm:pt>
    <dgm:pt modelId="{D5414613-7571-4A3D-BDF1-63998759F833}" type="pres">
      <dgm:prSet presAssocID="{2BB251B6-C8D7-4316-BB06-89622855F359}" presName="Name13" presStyleLbl="parChTrans1D2" presStyleIdx="14" presStyleCnt="34"/>
      <dgm:spPr/>
    </dgm:pt>
    <dgm:pt modelId="{CEB09E39-3EC0-411A-9801-3EFB399997A0}" type="pres">
      <dgm:prSet presAssocID="{8D92C454-EC95-435B-B9AE-86714A5DF83E}" presName="childText" presStyleLbl="bgAcc1" presStyleIdx="14" presStyleCnt="34" custScaleX="239310">
        <dgm:presLayoutVars>
          <dgm:bulletEnabled val="1"/>
        </dgm:presLayoutVars>
      </dgm:prSet>
      <dgm:spPr/>
    </dgm:pt>
    <dgm:pt modelId="{97126994-4473-42BF-AD14-AF458C0A7DA3}" type="pres">
      <dgm:prSet presAssocID="{F6F63E9A-7E81-4D47-9891-EFBD96371C07}" presName="Name13" presStyleLbl="parChTrans1D2" presStyleIdx="15" presStyleCnt="34"/>
      <dgm:spPr/>
    </dgm:pt>
    <dgm:pt modelId="{43EABCF2-D101-4C91-96E8-E5AE912CAC93}" type="pres">
      <dgm:prSet presAssocID="{0DDEDCDA-76DF-4ABE-A076-A90B56A99E97}" presName="childText" presStyleLbl="bgAcc1" presStyleIdx="15" presStyleCnt="34" custScaleX="239310">
        <dgm:presLayoutVars>
          <dgm:bulletEnabled val="1"/>
        </dgm:presLayoutVars>
      </dgm:prSet>
      <dgm:spPr/>
    </dgm:pt>
    <dgm:pt modelId="{29C76D94-D8B7-45CF-9487-9336619E72B4}" type="pres">
      <dgm:prSet presAssocID="{74B173CA-C6C1-4C97-AE61-87603E2A1FBA}" presName="Name13" presStyleLbl="parChTrans1D2" presStyleIdx="16" presStyleCnt="34"/>
      <dgm:spPr/>
    </dgm:pt>
    <dgm:pt modelId="{F6446AE9-ABBB-4655-A057-7C7AABF4F989}" type="pres">
      <dgm:prSet presAssocID="{1D3E0534-9E7A-4D15-9087-90C511A6D418}" presName="childText" presStyleLbl="bgAcc1" presStyleIdx="16" presStyleCnt="34" custScaleX="239310">
        <dgm:presLayoutVars>
          <dgm:bulletEnabled val="1"/>
        </dgm:presLayoutVars>
      </dgm:prSet>
      <dgm:spPr/>
    </dgm:pt>
    <dgm:pt modelId="{B2822A60-FB8F-4E4D-BD85-4E21900B176D}" type="pres">
      <dgm:prSet presAssocID="{49566A18-D3B4-409A-910C-4789B143A90D}" presName="root" presStyleCnt="0"/>
      <dgm:spPr/>
    </dgm:pt>
    <dgm:pt modelId="{CE8CFD79-F445-4526-86E7-3FEB9B2C09ED}" type="pres">
      <dgm:prSet presAssocID="{49566A18-D3B4-409A-910C-4789B143A90D}" presName="rootComposite" presStyleCnt="0"/>
      <dgm:spPr/>
    </dgm:pt>
    <dgm:pt modelId="{4FFC6AA3-09A8-4613-A2FE-61D402126739}" type="pres">
      <dgm:prSet presAssocID="{49566A18-D3B4-409A-910C-4789B143A90D}" presName="rootText" presStyleLbl="node1" presStyleIdx="3" presStyleCnt="5" custScaleX="255264"/>
      <dgm:spPr/>
    </dgm:pt>
    <dgm:pt modelId="{0B358A63-9CCC-4AE7-B741-287743BAC889}" type="pres">
      <dgm:prSet presAssocID="{49566A18-D3B4-409A-910C-4789B143A90D}" presName="rootConnector" presStyleLbl="node1" presStyleIdx="3" presStyleCnt="5"/>
      <dgm:spPr/>
    </dgm:pt>
    <dgm:pt modelId="{29F2F0D3-4B87-4052-918D-0CC2CBA99B19}" type="pres">
      <dgm:prSet presAssocID="{49566A18-D3B4-409A-910C-4789B143A90D}" presName="childShape" presStyleCnt="0"/>
      <dgm:spPr/>
    </dgm:pt>
    <dgm:pt modelId="{1B355CD8-F2F3-47E8-B941-12FFAC122BD5}" type="pres">
      <dgm:prSet presAssocID="{E16B43E0-A007-474F-AEB9-C8715A979ACA}" presName="Name13" presStyleLbl="parChTrans1D2" presStyleIdx="17" presStyleCnt="34"/>
      <dgm:spPr/>
    </dgm:pt>
    <dgm:pt modelId="{50DB867A-1C00-4CB6-A97E-74F2853C00C6}" type="pres">
      <dgm:prSet presAssocID="{D39528BB-D4D2-4341-86DA-887004C625D5}" presName="childText" presStyleLbl="bgAcc1" presStyleIdx="17" presStyleCnt="34" custScaleX="239310">
        <dgm:presLayoutVars>
          <dgm:bulletEnabled val="1"/>
        </dgm:presLayoutVars>
      </dgm:prSet>
      <dgm:spPr/>
    </dgm:pt>
    <dgm:pt modelId="{E4E0D3C8-880F-4EEE-A616-0C3D552D1A44}" type="pres">
      <dgm:prSet presAssocID="{2F261112-29EC-4090-BD64-A13A5EEB6A74}" presName="Name13" presStyleLbl="parChTrans1D2" presStyleIdx="18" presStyleCnt="34"/>
      <dgm:spPr/>
    </dgm:pt>
    <dgm:pt modelId="{EEFA1258-6E3F-4A66-9B85-64E63A95BA6E}" type="pres">
      <dgm:prSet presAssocID="{F6B53D64-352F-4B63-94D5-7FEF8520F3E0}" presName="childText" presStyleLbl="bgAcc1" presStyleIdx="18" presStyleCnt="34" custScaleX="239310">
        <dgm:presLayoutVars>
          <dgm:bulletEnabled val="1"/>
        </dgm:presLayoutVars>
      </dgm:prSet>
      <dgm:spPr/>
    </dgm:pt>
    <dgm:pt modelId="{0AE0EE45-2A1A-4C58-9039-AC50B2A2D6F6}" type="pres">
      <dgm:prSet presAssocID="{E1A0BB2F-55EA-44D0-B15A-8D5ECCFF8AAD}" presName="Name13" presStyleLbl="parChTrans1D2" presStyleIdx="19" presStyleCnt="34"/>
      <dgm:spPr/>
    </dgm:pt>
    <dgm:pt modelId="{07EB2E69-A933-4E2A-A294-F5D5B5DA8D92}" type="pres">
      <dgm:prSet presAssocID="{866B7DE1-562E-435A-814E-B7B21C7F6E27}" presName="childText" presStyleLbl="bgAcc1" presStyleIdx="19" presStyleCnt="34" custScaleX="239310">
        <dgm:presLayoutVars>
          <dgm:bulletEnabled val="1"/>
        </dgm:presLayoutVars>
      </dgm:prSet>
      <dgm:spPr/>
    </dgm:pt>
    <dgm:pt modelId="{932F7EA7-0C6E-4F5A-8E83-EB236F7C7446}" type="pres">
      <dgm:prSet presAssocID="{ED7B401F-4B32-4C7F-8732-DEBEA8B600B6}" presName="Name13" presStyleLbl="parChTrans1D2" presStyleIdx="20" presStyleCnt="34"/>
      <dgm:spPr/>
    </dgm:pt>
    <dgm:pt modelId="{7530A47F-65DA-4526-A3F0-4A381CAA78A9}" type="pres">
      <dgm:prSet presAssocID="{79BCE30E-7777-4EED-9944-DCF91BAFD62C}" presName="childText" presStyleLbl="bgAcc1" presStyleIdx="20" presStyleCnt="34" custScaleX="239310">
        <dgm:presLayoutVars>
          <dgm:bulletEnabled val="1"/>
        </dgm:presLayoutVars>
      </dgm:prSet>
      <dgm:spPr/>
    </dgm:pt>
    <dgm:pt modelId="{EBA24C99-1C8C-4800-9114-D90A8DF55005}" type="pres">
      <dgm:prSet presAssocID="{E98594B1-2D2E-43C8-AE35-BAF229EB66AF}" presName="Name13" presStyleLbl="parChTrans1D2" presStyleIdx="21" presStyleCnt="34"/>
      <dgm:spPr/>
    </dgm:pt>
    <dgm:pt modelId="{AFB6DAE7-F98B-4302-A5E3-516E93314AB7}" type="pres">
      <dgm:prSet presAssocID="{25000710-3DDF-466F-8B13-D2024960C60F}" presName="childText" presStyleLbl="bgAcc1" presStyleIdx="21" presStyleCnt="34" custScaleX="239310">
        <dgm:presLayoutVars>
          <dgm:bulletEnabled val="1"/>
        </dgm:presLayoutVars>
      </dgm:prSet>
      <dgm:spPr/>
    </dgm:pt>
    <dgm:pt modelId="{AB6FA12C-7966-4DF8-9FE5-68AB59F0C378}" type="pres">
      <dgm:prSet presAssocID="{ADF7F3D0-FC0C-4C00-9668-D97BB0444558}" presName="Name13" presStyleLbl="parChTrans1D2" presStyleIdx="22" presStyleCnt="34"/>
      <dgm:spPr/>
    </dgm:pt>
    <dgm:pt modelId="{B8333632-5E70-45C5-AF29-A83DEDC81F04}" type="pres">
      <dgm:prSet presAssocID="{4EFE2EF4-83E3-487E-A6BA-592B0EF8BD00}" presName="childText" presStyleLbl="bgAcc1" presStyleIdx="22" presStyleCnt="34" custScaleX="239310">
        <dgm:presLayoutVars>
          <dgm:bulletEnabled val="1"/>
        </dgm:presLayoutVars>
      </dgm:prSet>
      <dgm:spPr/>
    </dgm:pt>
    <dgm:pt modelId="{C92A314E-E590-4505-A26B-2ED2C366DBFF}" type="pres">
      <dgm:prSet presAssocID="{3AA1204A-E54F-471A-AEA5-6BB4B71664C1}" presName="Name13" presStyleLbl="parChTrans1D2" presStyleIdx="23" presStyleCnt="34"/>
      <dgm:spPr/>
    </dgm:pt>
    <dgm:pt modelId="{0E3D7A81-BF62-43F6-96C6-6732BF21A347}" type="pres">
      <dgm:prSet presAssocID="{C38C36A8-7A16-4F34-B94A-BC66DFF2A270}" presName="childText" presStyleLbl="bgAcc1" presStyleIdx="23" presStyleCnt="34" custScaleX="239310">
        <dgm:presLayoutVars>
          <dgm:bulletEnabled val="1"/>
        </dgm:presLayoutVars>
      </dgm:prSet>
      <dgm:spPr/>
    </dgm:pt>
    <dgm:pt modelId="{8F68C034-ACE2-4976-A5E0-D4D916231763}" type="pres">
      <dgm:prSet presAssocID="{E7CDEAFD-91BE-4F33-A8AB-BB5F80BC39A7}" presName="Name13" presStyleLbl="parChTrans1D2" presStyleIdx="24" presStyleCnt="34"/>
      <dgm:spPr/>
    </dgm:pt>
    <dgm:pt modelId="{C58F305D-58A2-4945-8707-F5FB470F1B6D}" type="pres">
      <dgm:prSet presAssocID="{FB413436-4EFE-4C51-9C44-B791CFCCDE54}" presName="childText" presStyleLbl="bgAcc1" presStyleIdx="24" presStyleCnt="34" custScaleX="239310">
        <dgm:presLayoutVars>
          <dgm:bulletEnabled val="1"/>
        </dgm:presLayoutVars>
      </dgm:prSet>
      <dgm:spPr/>
    </dgm:pt>
    <dgm:pt modelId="{121AE1C1-FF99-4833-9F30-5E30013088E3}" type="pres">
      <dgm:prSet presAssocID="{208D6558-9CA3-46EF-A2FC-ECE6C3BDA373}" presName="Name13" presStyleLbl="parChTrans1D2" presStyleIdx="25" presStyleCnt="34"/>
      <dgm:spPr/>
    </dgm:pt>
    <dgm:pt modelId="{93740617-9DA4-4F67-ADDA-714BA3FE269A}" type="pres">
      <dgm:prSet presAssocID="{BA9CD4E3-1168-4825-B971-0ABEC3A572D3}" presName="childText" presStyleLbl="bgAcc1" presStyleIdx="25" presStyleCnt="34" custScaleX="239310">
        <dgm:presLayoutVars>
          <dgm:bulletEnabled val="1"/>
        </dgm:presLayoutVars>
      </dgm:prSet>
      <dgm:spPr/>
    </dgm:pt>
    <dgm:pt modelId="{7298FA4F-E4B9-44DC-B0DD-E76CF98E801F}" type="pres">
      <dgm:prSet presAssocID="{7D9FCE7C-0864-4FFF-ACE9-E5E6CED09E13}" presName="Name13" presStyleLbl="parChTrans1D2" presStyleIdx="26" presStyleCnt="34"/>
      <dgm:spPr/>
    </dgm:pt>
    <dgm:pt modelId="{B478C202-7BB8-4B94-A03B-9F424CBD0E1F}" type="pres">
      <dgm:prSet presAssocID="{A6EA3E75-216F-438C-A8C4-50A7CFA8A098}" presName="childText" presStyleLbl="bgAcc1" presStyleIdx="26" presStyleCnt="34" custScaleX="239310">
        <dgm:presLayoutVars>
          <dgm:bulletEnabled val="1"/>
        </dgm:presLayoutVars>
      </dgm:prSet>
      <dgm:spPr/>
    </dgm:pt>
    <dgm:pt modelId="{093DCD2A-4BA7-4397-A79A-12AA6C881D46}" type="pres">
      <dgm:prSet presAssocID="{B0892651-D241-4722-B4D0-32143C998025}" presName="Name13" presStyleLbl="parChTrans1D2" presStyleIdx="27" presStyleCnt="34"/>
      <dgm:spPr/>
    </dgm:pt>
    <dgm:pt modelId="{50487AF8-FBBB-41A4-A5C6-F7EF573935B2}" type="pres">
      <dgm:prSet presAssocID="{ED0DE91F-7B1F-4626-988C-07347EDAB1B5}" presName="childText" presStyleLbl="bgAcc1" presStyleIdx="27" presStyleCnt="34" custScaleX="239310">
        <dgm:presLayoutVars>
          <dgm:bulletEnabled val="1"/>
        </dgm:presLayoutVars>
      </dgm:prSet>
      <dgm:spPr/>
    </dgm:pt>
    <dgm:pt modelId="{C73CABAA-7FEF-465E-976C-E68CF0D25FAF}" type="pres">
      <dgm:prSet presAssocID="{39A2E29B-FF10-4140-9B6D-A77F0694C2D1}" presName="Name13" presStyleLbl="parChTrans1D2" presStyleIdx="28" presStyleCnt="34"/>
      <dgm:spPr/>
    </dgm:pt>
    <dgm:pt modelId="{D2A09ADF-6E8E-46BD-91FC-787D103D2130}" type="pres">
      <dgm:prSet presAssocID="{5646C104-9ACE-4E2C-A5D7-9669D8F0E427}" presName="childText" presStyleLbl="bgAcc1" presStyleIdx="28" presStyleCnt="34" custScaleX="239310">
        <dgm:presLayoutVars>
          <dgm:bulletEnabled val="1"/>
        </dgm:presLayoutVars>
      </dgm:prSet>
      <dgm:spPr/>
    </dgm:pt>
    <dgm:pt modelId="{3B305F98-7B22-46BD-A02E-71A36F16D956}" type="pres">
      <dgm:prSet presAssocID="{A1CC2D22-3155-41CC-ABBE-5FC600123DC7}" presName="Name13" presStyleLbl="parChTrans1D2" presStyleIdx="29" presStyleCnt="34"/>
      <dgm:spPr/>
    </dgm:pt>
    <dgm:pt modelId="{2514A1A1-D273-4968-8F3F-68D9A537354A}" type="pres">
      <dgm:prSet presAssocID="{91838417-1F1A-4F9B-8B32-C7E039067925}" presName="childText" presStyleLbl="bgAcc1" presStyleIdx="29" presStyleCnt="34" custScaleX="239310">
        <dgm:presLayoutVars>
          <dgm:bulletEnabled val="1"/>
        </dgm:presLayoutVars>
      </dgm:prSet>
      <dgm:spPr/>
    </dgm:pt>
    <dgm:pt modelId="{241C84C4-E07F-4970-AC05-1A62D3351878}" type="pres">
      <dgm:prSet presAssocID="{C80CDB5F-8B0F-4517-A1B1-0090151E82D3}" presName="root" presStyleCnt="0"/>
      <dgm:spPr/>
    </dgm:pt>
    <dgm:pt modelId="{81C24D01-63D4-489A-95F7-84A5EF392E1F}" type="pres">
      <dgm:prSet presAssocID="{C80CDB5F-8B0F-4517-A1B1-0090151E82D3}" presName="rootComposite" presStyleCnt="0"/>
      <dgm:spPr/>
    </dgm:pt>
    <dgm:pt modelId="{878C8380-7E8F-4DE3-8BB5-326ACF7BF23F}" type="pres">
      <dgm:prSet presAssocID="{C80CDB5F-8B0F-4517-A1B1-0090151E82D3}" presName="rootText" presStyleLbl="node1" presStyleIdx="4" presStyleCnt="5" custScaleX="255264"/>
      <dgm:spPr/>
    </dgm:pt>
    <dgm:pt modelId="{644EBA10-069F-4FA7-990C-4EBC21443F2A}" type="pres">
      <dgm:prSet presAssocID="{C80CDB5F-8B0F-4517-A1B1-0090151E82D3}" presName="rootConnector" presStyleLbl="node1" presStyleIdx="4" presStyleCnt="5"/>
      <dgm:spPr/>
    </dgm:pt>
    <dgm:pt modelId="{58D34EA9-92E4-405A-8E74-0F77D9DFF664}" type="pres">
      <dgm:prSet presAssocID="{C80CDB5F-8B0F-4517-A1B1-0090151E82D3}" presName="childShape" presStyleCnt="0"/>
      <dgm:spPr/>
    </dgm:pt>
    <dgm:pt modelId="{40A55E9C-AFC4-4282-8FCE-6747B816F549}" type="pres">
      <dgm:prSet presAssocID="{8BAC1FE8-5570-48E8-9907-00DDF739E76A}" presName="Name13" presStyleLbl="parChTrans1D2" presStyleIdx="30" presStyleCnt="34"/>
      <dgm:spPr/>
    </dgm:pt>
    <dgm:pt modelId="{A50ED17F-996C-40E9-B128-81519A050C7A}" type="pres">
      <dgm:prSet presAssocID="{EDEC8056-9909-4515-9FCB-4B762509E0A4}" presName="childText" presStyleLbl="bgAcc1" presStyleIdx="30" presStyleCnt="34" custScaleX="239310">
        <dgm:presLayoutVars>
          <dgm:bulletEnabled val="1"/>
        </dgm:presLayoutVars>
      </dgm:prSet>
      <dgm:spPr/>
    </dgm:pt>
    <dgm:pt modelId="{21047171-CE45-4E97-A50D-0D2D7AE9D82E}" type="pres">
      <dgm:prSet presAssocID="{52BB22C6-47D4-475C-939E-8B606E1A3688}" presName="Name13" presStyleLbl="parChTrans1D2" presStyleIdx="31" presStyleCnt="34"/>
      <dgm:spPr/>
    </dgm:pt>
    <dgm:pt modelId="{AEA435C7-0CC2-4599-97CF-957EEF3EFCE8}" type="pres">
      <dgm:prSet presAssocID="{BAC82B46-2467-477B-9E6D-E87AD5BF1847}" presName="childText" presStyleLbl="bgAcc1" presStyleIdx="31" presStyleCnt="34" custScaleX="239310">
        <dgm:presLayoutVars>
          <dgm:bulletEnabled val="1"/>
        </dgm:presLayoutVars>
      </dgm:prSet>
      <dgm:spPr/>
    </dgm:pt>
    <dgm:pt modelId="{EA2AA435-903D-485E-9B32-BE104ED5A55A}" type="pres">
      <dgm:prSet presAssocID="{50851CFD-8D9B-4CBF-A561-9C215C7CB253}" presName="Name13" presStyleLbl="parChTrans1D2" presStyleIdx="32" presStyleCnt="34"/>
      <dgm:spPr/>
    </dgm:pt>
    <dgm:pt modelId="{E22BA912-78E7-4085-AA3F-BF26223E2196}" type="pres">
      <dgm:prSet presAssocID="{8266E363-3DAF-463E-9210-4847AAA65672}" presName="childText" presStyleLbl="bgAcc1" presStyleIdx="32" presStyleCnt="34" custScaleX="239310">
        <dgm:presLayoutVars>
          <dgm:bulletEnabled val="1"/>
        </dgm:presLayoutVars>
      </dgm:prSet>
      <dgm:spPr/>
    </dgm:pt>
    <dgm:pt modelId="{CFF9A04C-B320-4E7B-8621-AE851C4CD6AA}" type="pres">
      <dgm:prSet presAssocID="{8508C0BE-E5FF-4275-98FB-AE84539E620B}" presName="Name13" presStyleLbl="parChTrans1D2" presStyleIdx="33" presStyleCnt="34"/>
      <dgm:spPr/>
    </dgm:pt>
    <dgm:pt modelId="{55181125-2B6B-490F-BE84-B09CA6EDFCD8}" type="pres">
      <dgm:prSet presAssocID="{83EA6160-EEA1-4471-855D-52860CD4950C}" presName="childText" presStyleLbl="bgAcc1" presStyleIdx="33" presStyleCnt="34" custScaleX="239310">
        <dgm:presLayoutVars>
          <dgm:bulletEnabled val="1"/>
        </dgm:presLayoutVars>
      </dgm:prSet>
      <dgm:spPr/>
    </dgm:pt>
  </dgm:ptLst>
  <dgm:cxnLst>
    <dgm:cxn modelId="{84398603-BF71-496E-81CD-8B08E74FD5C1}" srcId="{49566A18-D3B4-409A-910C-4789B143A90D}" destId="{5646C104-9ACE-4E2C-A5D7-9669D8F0E427}" srcOrd="11" destOrd="0" parTransId="{39A2E29B-FF10-4140-9B6D-A77F0694C2D1}" sibTransId="{58F9268D-0244-407E-99FE-A8F0A30D1230}"/>
    <dgm:cxn modelId="{C29E8803-7934-40FD-B987-93E677830C19}" type="presOf" srcId="{B47F146D-81C5-49E3-AD15-683BEAA69F42}" destId="{A81FDD0E-CC39-4D92-A86C-BB07F6BE79F7}" srcOrd="0" destOrd="0" presId="urn:microsoft.com/office/officeart/2005/8/layout/hierarchy3"/>
    <dgm:cxn modelId="{4EECAC05-C820-487C-9E56-3DA08AB44CA2}" type="presOf" srcId="{F65612F7-24EB-41EF-98EF-B8E9778651BD}" destId="{06A5A0E8-1B03-48A4-B679-ADFAA7C2C4B5}" srcOrd="0" destOrd="0" presId="urn:microsoft.com/office/officeart/2005/8/layout/hierarchy3"/>
    <dgm:cxn modelId="{F85F5A09-CC6A-4FBF-A983-1D909512F8D2}" type="presOf" srcId="{0AECAD67-E498-4568-978D-47FF014373DA}" destId="{26AABABF-7167-4D7D-92C2-C1CD9C4CB52E}" srcOrd="0" destOrd="0" presId="urn:microsoft.com/office/officeart/2005/8/layout/hierarchy3"/>
    <dgm:cxn modelId="{D0C39C0D-D7C6-443F-9B77-9A7250AAB31A}" type="presOf" srcId="{A6EA3E75-216F-438C-A8C4-50A7CFA8A098}" destId="{B478C202-7BB8-4B94-A03B-9F424CBD0E1F}" srcOrd="0" destOrd="0" presId="urn:microsoft.com/office/officeart/2005/8/layout/hierarchy3"/>
    <dgm:cxn modelId="{39B68910-E85B-4496-93CA-50F36EC49933}" type="presOf" srcId="{AA5573A5-5CFD-45B2-9203-872D478DAD90}" destId="{C40D40D8-9203-4FB1-9F50-D46B88A0FCCE}" srcOrd="1" destOrd="0" presId="urn:microsoft.com/office/officeart/2005/8/layout/hierarchy3"/>
    <dgm:cxn modelId="{1B932011-B221-46CF-91C6-61733939EE22}" type="presOf" srcId="{50851CFD-8D9B-4CBF-A561-9C215C7CB253}" destId="{EA2AA435-903D-485E-9B32-BE104ED5A55A}" srcOrd="0" destOrd="0" presId="urn:microsoft.com/office/officeart/2005/8/layout/hierarchy3"/>
    <dgm:cxn modelId="{7F186E14-50F3-4845-94BD-929E1D716549}" type="presOf" srcId="{AA3C9680-DEFD-4427-AFA1-A7F586AE7571}" destId="{800F767B-EFD8-4793-9BB5-85B51CB6D439}" srcOrd="0" destOrd="0" presId="urn:microsoft.com/office/officeart/2005/8/layout/hierarchy3"/>
    <dgm:cxn modelId="{D9B10116-8732-4F57-B6C5-68E72AAE0DD2}" srcId="{49566A18-D3B4-409A-910C-4789B143A90D}" destId="{A6EA3E75-216F-438C-A8C4-50A7CFA8A098}" srcOrd="9" destOrd="0" parTransId="{7D9FCE7C-0864-4FFF-ACE9-E5E6CED09E13}" sibTransId="{FCF5BB96-7A0C-4A07-BC83-0075D426A21C}"/>
    <dgm:cxn modelId="{9DD3D417-6C4C-43F2-84A9-424ECD461B37}" srcId="{49566A18-D3B4-409A-910C-4789B143A90D}" destId="{FB413436-4EFE-4C51-9C44-B791CFCCDE54}" srcOrd="7" destOrd="0" parTransId="{E7CDEAFD-91BE-4F33-A8AB-BB5F80BC39A7}" sibTransId="{C11F908B-7491-4961-A322-4B99186A4806}"/>
    <dgm:cxn modelId="{73CE9218-33BB-4052-BF37-B5878296DCBF}" type="presOf" srcId="{2FD3F049-92AC-4899-B2D5-D052FC953BF6}" destId="{68E73615-5384-4BB3-B088-D16E8DEEEAFD}" srcOrd="0" destOrd="0" presId="urn:microsoft.com/office/officeart/2005/8/layout/hierarchy3"/>
    <dgm:cxn modelId="{FAFCDA19-A6BB-4C68-B25B-4D937EB15EE7}" type="presOf" srcId="{866B7DE1-562E-435A-814E-B7B21C7F6E27}" destId="{07EB2E69-A933-4E2A-A294-F5D5B5DA8D92}" srcOrd="0" destOrd="0" presId="urn:microsoft.com/office/officeart/2005/8/layout/hierarchy3"/>
    <dgm:cxn modelId="{0601261C-E24A-40BB-86E0-A6D956651242}" type="presOf" srcId="{B80EE69A-A9B8-4BA6-B82E-9588361A68A0}" destId="{90C58947-7893-465E-992D-199775381F6E}" srcOrd="0" destOrd="0" presId="urn:microsoft.com/office/officeart/2005/8/layout/hierarchy3"/>
    <dgm:cxn modelId="{109C0B1E-F4AC-4BE1-90FA-9FF1E2029195}" type="presOf" srcId="{52BB22C6-47D4-475C-939E-8B606E1A3688}" destId="{21047171-CE45-4E97-A50D-0D2D7AE9D82E}" srcOrd="0" destOrd="0" presId="urn:microsoft.com/office/officeart/2005/8/layout/hierarchy3"/>
    <dgm:cxn modelId="{21BD5920-D87A-4BC8-A0EA-B1A90E64DE30}" type="presOf" srcId="{2BB251B6-C8D7-4316-BB06-89622855F359}" destId="{D5414613-7571-4A3D-BDF1-63998759F833}" srcOrd="0" destOrd="0" presId="urn:microsoft.com/office/officeart/2005/8/layout/hierarchy3"/>
    <dgm:cxn modelId="{2A0D7421-09D8-41BE-8637-4FFB8A701886}" type="presOf" srcId="{EC833861-775C-4B35-AF26-D9900F2AFF9E}" destId="{B4B748F6-BE26-44B4-9BE6-5396CAA561B5}" srcOrd="0" destOrd="0" presId="urn:microsoft.com/office/officeart/2005/8/layout/hierarchy3"/>
    <dgm:cxn modelId="{9523DB23-D8A8-4CB3-8070-639711B14BF6}" srcId="{E7F1304E-C44D-41E1-8395-20DA2B6990EF}" destId="{6F34F4B7-9E25-44FB-90F7-945381D30D9F}" srcOrd="4" destOrd="0" parTransId="{B80EE69A-A9B8-4BA6-B82E-9588361A68A0}" sibTransId="{7DE97DED-CA60-476D-9983-1BA2BFC2A2F1}"/>
    <dgm:cxn modelId="{B9C6DC26-071A-4CC5-9E98-F510EBFD6A9C}" type="presOf" srcId="{A1CC2D22-3155-41CC-ABBE-5FC600123DC7}" destId="{3B305F98-7B22-46BD-A02E-71A36F16D956}" srcOrd="0" destOrd="0" presId="urn:microsoft.com/office/officeart/2005/8/layout/hierarchy3"/>
    <dgm:cxn modelId="{43CB3E2C-2BEB-4747-BA3F-E37CCB824AEF}" srcId="{E7F1304E-C44D-41E1-8395-20DA2B6990EF}" destId="{AA3C9680-DEFD-4427-AFA1-A7F586AE7571}" srcOrd="9" destOrd="0" parTransId="{64AB0F9B-8722-4481-9FB9-649F4CE53B24}" sibTransId="{3904BB5B-6BEE-4D78-A1DC-9BDCEA9699BD}"/>
    <dgm:cxn modelId="{E7397832-FF22-4808-8076-E0D20FC0FC18}" srcId="{49566A18-D3B4-409A-910C-4789B143A90D}" destId="{79BCE30E-7777-4EED-9944-DCF91BAFD62C}" srcOrd="3" destOrd="0" parTransId="{ED7B401F-4B32-4C7F-8732-DEBEA8B600B6}" sibTransId="{5E32DC3E-BFE2-4692-B4F2-0A6E9963CD67}"/>
    <dgm:cxn modelId="{C6671A33-E4A9-4D17-A315-B399E374E77B}" type="presOf" srcId="{B501BE54-328C-4AC5-97BE-67D8B507B99E}" destId="{BE45E948-D3BD-4CD8-991C-6ABEFFDDE7E2}" srcOrd="0" destOrd="0" presId="urn:microsoft.com/office/officeart/2005/8/layout/hierarchy3"/>
    <dgm:cxn modelId="{B2FB5234-73D8-43BE-A0AB-2CEE32DF78E6}" type="presOf" srcId="{8508C0BE-E5FF-4275-98FB-AE84539E620B}" destId="{CFF9A04C-B320-4E7B-8621-AE851C4CD6AA}" srcOrd="0" destOrd="0" presId="urn:microsoft.com/office/officeart/2005/8/layout/hierarchy3"/>
    <dgm:cxn modelId="{2297C034-212C-4F2A-B1E3-3D64F672258C}" srcId="{E7F1304E-C44D-41E1-8395-20DA2B6990EF}" destId="{952A00EE-4868-4519-A46F-C3816B913FE2}" srcOrd="5" destOrd="0" parTransId="{4A1B8D38-4C21-43E7-A18E-DD78A236B9A7}" sibTransId="{92BF4CCC-E503-4B64-88F1-8DFEA0A10CC0}"/>
    <dgm:cxn modelId="{B1F63735-3213-42BB-B896-93106E76BFA1}" srcId="{C80CDB5F-8B0F-4517-A1B1-0090151E82D3}" destId="{8266E363-3DAF-463E-9210-4847AAA65672}" srcOrd="2" destOrd="0" parTransId="{50851CFD-8D9B-4CBF-A561-9C215C7CB253}" sibTransId="{8235A79B-F851-41EC-A234-0E9604BC709E}"/>
    <dgm:cxn modelId="{9CA73D38-29BF-48D5-B7C6-609CF9157154}" type="presOf" srcId="{ED7B401F-4B32-4C7F-8732-DEBEA8B600B6}" destId="{932F7EA7-0C6E-4F5A-8E83-EB236F7C7446}" srcOrd="0" destOrd="0" presId="urn:microsoft.com/office/officeart/2005/8/layout/hierarchy3"/>
    <dgm:cxn modelId="{D3845438-80FA-43FE-B33E-CF73D3E5EF3A}" type="presOf" srcId="{ED0DE91F-7B1F-4626-988C-07347EDAB1B5}" destId="{50487AF8-FBBB-41A4-A5C6-F7EF573935B2}" srcOrd="0" destOrd="0" presId="urn:microsoft.com/office/officeart/2005/8/layout/hierarchy3"/>
    <dgm:cxn modelId="{98E93939-FB83-41FC-8599-2638DE8D1545}" srcId="{49566A18-D3B4-409A-910C-4789B143A90D}" destId="{BA9CD4E3-1168-4825-B971-0ABEC3A572D3}" srcOrd="8" destOrd="0" parTransId="{208D6558-9CA3-46EF-A2FC-ECE6C3BDA373}" sibTransId="{A7622751-B746-4D73-AF9C-80A18EB1B730}"/>
    <dgm:cxn modelId="{5164523C-05B8-476B-8277-E7693936FE25}" type="presOf" srcId="{39A2E29B-FF10-4140-9B6D-A77F0694C2D1}" destId="{C73CABAA-7FEF-465E-976C-E68CF0D25FAF}" srcOrd="0" destOrd="0" presId="urn:microsoft.com/office/officeart/2005/8/layout/hierarchy3"/>
    <dgm:cxn modelId="{D96AE03D-B056-40FA-95BA-B8B6CE208DE3}" type="presOf" srcId="{79BCE30E-7777-4EED-9944-DCF91BAFD62C}" destId="{7530A47F-65DA-4526-A3F0-4A381CAA78A9}" srcOrd="0" destOrd="0" presId="urn:microsoft.com/office/officeart/2005/8/layout/hierarchy3"/>
    <dgm:cxn modelId="{FE111C3E-06B3-4464-BEC3-0B6C648E256E}" type="presOf" srcId="{E98594B1-2D2E-43C8-AE35-BAF229EB66AF}" destId="{EBA24C99-1C8C-4800-9114-D90A8DF55005}" srcOrd="0" destOrd="0" presId="urn:microsoft.com/office/officeart/2005/8/layout/hierarchy3"/>
    <dgm:cxn modelId="{B232F15C-5835-46D7-83BF-D9208F7E8709}" type="presOf" srcId="{3AA1204A-E54F-471A-AEA5-6BB4B71664C1}" destId="{C92A314E-E590-4505-A26B-2ED2C366DBFF}" srcOrd="0" destOrd="0" presId="urn:microsoft.com/office/officeart/2005/8/layout/hierarchy3"/>
    <dgm:cxn modelId="{2F093D5D-F44F-4787-8939-A047AFB8873A}" type="presOf" srcId="{ADF7F3D0-FC0C-4C00-9668-D97BB0444558}" destId="{AB6FA12C-7966-4DF8-9FE5-68AB59F0C378}" srcOrd="0" destOrd="0" presId="urn:microsoft.com/office/officeart/2005/8/layout/hierarchy3"/>
    <dgm:cxn modelId="{BF22925F-2AA8-41FB-8EAA-3527657E72D0}" type="presOf" srcId="{F13148A9-B3A7-45F7-AACE-384215D95863}" destId="{6872EDBB-00AE-4E68-AAB4-4D7F533BE2C8}" srcOrd="0" destOrd="0" presId="urn:microsoft.com/office/officeart/2005/8/layout/hierarchy3"/>
    <dgm:cxn modelId="{9DB4F65F-D458-4009-BFD9-C6691C8CCAE2}" type="presOf" srcId="{0DDEDCDA-76DF-4ABE-A076-A90B56A99E97}" destId="{43EABCF2-D101-4C91-96E8-E5AE912CAC93}" srcOrd="0" destOrd="0" presId="urn:microsoft.com/office/officeart/2005/8/layout/hierarchy3"/>
    <dgm:cxn modelId="{C74F3966-0339-452D-8196-CDE2141B2313}" type="presOf" srcId="{8FD06ABC-BDD1-4C04-ACB5-F331DE8B266F}" destId="{3E93026C-7F04-422C-BBAF-39567652457C}" srcOrd="0" destOrd="0" presId="urn:microsoft.com/office/officeart/2005/8/layout/hierarchy3"/>
    <dgm:cxn modelId="{FED62347-920E-4C1B-A201-09B327DC3ECC}" srcId="{AA5573A5-5CFD-45B2-9203-872D478DAD90}" destId="{2D7416AA-36D8-48AC-AD9D-CAE34B89DD3C}" srcOrd="0" destOrd="0" parTransId="{B501BE54-328C-4AC5-97BE-67D8B507B99E}" sibTransId="{A6AF9D03-EEF4-4477-A929-94A2FE9ADA67}"/>
    <dgm:cxn modelId="{A817A167-E746-4955-B9A8-9EA3091A7216}" type="presOf" srcId="{C5429FAE-865E-4250-814A-D4CA9EE27534}" destId="{BABD7092-5892-4BC3-95AF-5BC5E591635E}" srcOrd="0" destOrd="0" presId="urn:microsoft.com/office/officeart/2005/8/layout/hierarchy3"/>
    <dgm:cxn modelId="{D1882568-EC67-4272-A855-1B05F9F4AEE6}" type="presOf" srcId="{74B173CA-C6C1-4C97-AE61-87603E2A1FBA}" destId="{29C76D94-D8B7-45CF-9487-9336619E72B4}" srcOrd="0" destOrd="0" presId="urn:microsoft.com/office/officeart/2005/8/layout/hierarchy3"/>
    <dgm:cxn modelId="{13C77C49-2BBE-487A-87C8-93D8BB3C9B5E}" type="presOf" srcId="{E1AA19C7-4BB1-4D5C-AEBA-EC3BF68C73AC}" destId="{F63D3F95-1414-41AC-B2A0-6FECCEA32587}" srcOrd="0" destOrd="0" presId="urn:microsoft.com/office/officeart/2005/8/layout/hierarchy3"/>
    <dgm:cxn modelId="{0348C349-E4C1-4DDA-8C75-7C63FD7AAC7A}" type="presOf" srcId="{2F261112-29EC-4090-BD64-A13A5EEB6A74}" destId="{E4E0D3C8-880F-4EEE-A616-0C3D552D1A44}" srcOrd="0" destOrd="0" presId="urn:microsoft.com/office/officeart/2005/8/layout/hierarchy3"/>
    <dgm:cxn modelId="{624D734A-D23E-4EA0-AF7C-82E48D86C678}" type="presOf" srcId="{E7F1304E-C44D-41E1-8395-20DA2B6990EF}" destId="{6E833D04-C87A-4057-A41F-B6559646C550}" srcOrd="1" destOrd="0" presId="urn:microsoft.com/office/officeart/2005/8/layout/hierarchy3"/>
    <dgm:cxn modelId="{E35D0A6B-ED6D-4334-BDE0-CBEA4B5BB1D4}" type="presOf" srcId="{DE19C9F5-68F2-47E3-805F-4CDE6299A572}" destId="{7348E1BD-91E5-4DC8-AA36-9B80E78FAB9C}" srcOrd="0" destOrd="0" presId="urn:microsoft.com/office/officeart/2005/8/layout/hierarchy3"/>
    <dgm:cxn modelId="{5BD08A4E-F98B-48DB-83E2-F6C36214297E}" type="presOf" srcId="{BE971640-43CF-4610-901A-8F7828DCFB15}" destId="{10B9A024-4A0E-4533-B6B6-62C9ECA35995}" srcOrd="0" destOrd="0" presId="urn:microsoft.com/office/officeart/2005/8/layout/hierarchy3"/>
    <dgm:cxn modelId="{86F8614F-6839-4839-8784-72EC33F72817}" srcId="{E7F1304E-C44D-41E1-8395-20DA2B6990EF}" destId="{49FAC5D1-D2F3-443B-AF6C-0196930C68A3}" srcOrd="8" destOrd="0" parTransId="{F65612F7-24EB-41EF-98EF-B8E9778651BD}" sibTransId="{473A4755-7EC3-4497-A3A5-EB8EE5B40E79}"/>
    <dgm:cxn modelId="{8376FD6F-7ACB-412A-AC99-89DA93B9757A}" srcId="{49566A18-D3B4-409A-910C-4789B143A90D}" destId="{C38C36A8-7A16-4F34-B94A-BC66DFF2A270}" srcOrd="6" destOrd="0" parTransId="{3AA1204A-E54F-471A-AEA5-6BB4B71664C1}" sibTransId="{7102C87E-C340-41BA-9773-B79FCEFD2895}"/>
    <dgm:cxn modelId="{AAF33151-6378-4116-9960-9FBCF235E3BF}" type="presOf" srcId="{8266E363-3DAF-463E-9210-4847AAA65672}" destId="{E22BA912-78E7-4085-AA3F-BF26223E2196}" srcOrd="0" destOrd="0" presId="urn:microsoft.com/office/officeart/2005/8/layout/hierarchy3"/>
    <dgm:cxn modelId="{50068C71-777D-4D1B-852C-3F2DCE812E8B}" srcId="{E7F1304E-C44D-41E1-8395-20DA2B6990EF}" destId="{52D0BE49-8A59-47AD-A987-DE1B9399A1C0}" srcOrd="6" destOrd="0" parTransId="{602E7BDE-5AF0-4F0C-80F5-AD27DF888A38}" sibTransId="{CAD7DE3F-6349-42E3-9FEC-17F5483E0E52}"/>
    <dgm:cxn modelId="{92771F75-D2E7-4EC8-B569-126269D9C533}" srcId="{49566A18-D3B4-409A-910C-4789B143A90D}" destId="{ED0DE91F-7B1F-4626-988C-07347EDAB1B5}" srcOrd="10" destOrd="0" parTransId="{B0892651-D241-4722-B4D0-32143C998025}" sibTransId="{EF134B9F-2726-441B-BF9C-9497C0B6A6E3}"/>
    <dgm:cxn modelId="{9612A775-3DA3-4551-B699-67B3673CF6E2}" type="presOf" srcId="{6F34F4B7-9E25-44FB-90F7-945381D30D9F}" destId="{F6822976-240D-44AA-AA1A-976455AFB856}" srcOrd="0" destOrd="0" presId="urn:microsoft.com/office/officeart/2005/8/layout/hierarchy3"/>
    <dgm:cxn modelId="{79983577-2A92-4E7F-A404-F7182CFC1BA7}" srcId="{49566A18-D3B4-409A-910C-4789B143A90D}" destId="{F6B53D64-352F-4B63-94D5-7FEF8520F3E0}" srcOrd="1" destOrd="0" parTransId="{2F261112-29EC-4090-BD64-A13A5EEB6A74}" sibTransId="{5AB7BFAF-6D52-45C6-BD64-3B6A69E221AB}"/>
    <dgm:cxn modelId="{AEA3B379-6164-4C68-A9B5-62ED662E7E7C}" type="presOf" srcId="{1D3E0534-9E7A-4D15-9087-90C511A6D418}" destId="{F6446AE9-ABBB-4655-A057-7C7AABF4F989}" srcOrd="0" destOrd="0" presId="urn:microsoft.com/office/officeart/2005/8/layout/hierarchy3"/>
    <dgm:cxn modelId="{60C3D159-2F59-4597-9622-DCDF8BA7FAB9}" srcId="{C80CDB5F-8B0F-4517-A1B1-0090151E82D3}" destId="{BAC82B46-2467-477B-9E6D-E87AD5BF1847}" srcOrd="1" destOrd="0" parTransId="{52BB22C6-47D4-475C-939E-8B606E1A3688}" sibTransId="{B64DC129-77CA-4077-850C-E6063DB31B10}"/>
    <dgm:cxn modelId="{1B81A07B-EB3C-47FC-8C63-4589035528A9}" type="presOf" srcId="{E7CDEAFD-91BE-4F33-A8AB-BB5F80BC39A7}" destId="{8F68C034-ACE2-4976-A5E0-D4D916231763}" srcOrd="0" destOrd="0" presId="urn:microsoft.com/office/officeart/2005/8/layout/hierarchy3"/>
    <dgm:cxn modelId="{4DE3587C-761D-4BE8-A398-F144754CBD08}" srcId="{A1321D72-3080-4B49-ADB3-83AF365DFB61}" destId="{0DDEDCDA-76DF-4ABE-A076-A90B56A99E97}" srcOrd="1" destOrd="0" parTransId="{F6F63E9A-7E81-4D47-9891-EFBD96371C07}" sibTransId="{85C71209-EF36-4088-B98A-E9C15CB39239}"/>
    <dgm:cxn modelId="{F6DBB37C-1D8E-45EC-8FA4-437E4EBF31C2}" type="presOf" srcId="{14905AE5-51E6-48AD-BFDC-C6A362807E58}" destId="{8900A82C-47BC-4CD2-8CAF-73FAA1B6BA8A}" srcOrd="0" destOrd="0" presId="urn:microsoft.com/office/officeart/2005/8/layout/hierarchy3"/>
    <dgm:cxn modelId="{270EBF7C-3F92-44A1-BD61-5D9FAABB33C1}" type="presOf" srcId="{AA5573A5-5CFD-45B2-9203-872D478DAD90}" destId="{531AE468-3405-41ED-B262-3E65E279766C}" srcOrd="0" destOrd="0" presId="urn:microsoft.com/office/officeart/2005/8/layout/hierarchy3"/>
    <dgm:cxn modelId="{D2357A7D-80B0-4361-A57A-8CACE895DFC9}" type="presOf" srcId="{A1321D72-3080-4B49-ADB3-83AF365DFB61}" destId="{744CF953-921F-48AC-8070-41EC779A9531}" srcOrd="1" destOrd="0" presId="urn:microsoft.com/office/officeart/2005/8/layout/hierarchy3"/>
    <dgm:cxn modelId="{46D24F81-A077-4474-8BBA-D63BB6D565FD}" type="presOf" srcId="{0766553C-86DE-41E7-A83C-489D9644E90F}" destId="{C6DC5E97-BCD4-47C2-B114-66F4CFAC627F}" srcOrd="0" destOrd="0" presId="urn:microsoft.com/office/officeart/2005/8/layout/hierarchy3"/>
    <dgm:cxn modelId="{5F664383-F385-44F2-A9F2-421ABABCAB6A}" type="presOf" srcId="{FB413436-4EFE-4C51-9C44-B791CFCCDE54}" destId="{C58F305D-58A2-4945-8707-F5FB470F1B6D}" srcOrd="0" destOrd="0" presId="urn:microsoft.com/office/officeart/2005/8/layout/hierarchy3"/>
    <dgm:cxn modelId="{9423EA83-3BDE-4681-B19E-FC4D22A5B65D}" srcId="{A1321D72-3080-4B49-ADB3-83AF365DFB61}" destId="{1D3E0534-9E7A-4D15-9087-90C511A6D418}" srcOrd="2" destOrd="0" parTransId="{74B173CA-C6C1-4C97-AE61-87603E2A1FBA}" sibTransId="{C2455BE5-1DB5-4676-8976-A9770E281245}"/>
    <dgm:cxn modelId="{F2968989-402E-4B60-8343-562ACCA01EC0}" srcId="{BE971640-43CF-4610-901A-8F7828DCFB15}" destId="{A1321D72-3080-4B49-ADB3-83AF365DFB61}" srcOrd="2" destOrd="0" parTransId="{6E6494D1-EFAB-4327-BAAF-91FB9C9DE5CF}" sibTransId="{DCBE0B2D-C990-4BDD-BC53-CDF85BEB7E91}"/>
    <dgm:cxn modelId="{F6357E8B-528D-4E3C-88EF-6049028CE624}" type="presOf" srcId="{52D0BE49-8A59-47AD-A987-DE1B9399A1C0}" destId="{B6EBAC0B-45D7-4A00-B137-9632FF207951}" srcOrd="0" destOrd="0" presId="urn:microsoft.com/office/officeart/2005/8/layout/hierarchy3"/>
    <dgm:cxn modelId="{5FFD5490-CE13-46C1-8301-05FC6D321AC6}" srcId="{BE971640-43CF-4610-901A-8F7828DCFB15}" destId="{49566A18-D3B4-409A-910C-4789B143A90D}" srcOrd="3" destOrd="0" parTransId="{DC6CC7EE-D423-417C-AD3D-4A9DF107131E}" sibTransId="{4719A6B1-88B0-494B-B067-2D5EE6BBB9D3}"/>
    <dgm:cxn modelId="{795EA792-9DDE-417E-9F03-98B5A7245796}" type="presOf" srcId="{5646C104-9ACE-4E2C-A5D7-9669D8F0E427}" destId="{D2A09ADF-6E8E-46BD-91FC-787D103D2130}" srcOrd="0" destOrd="0" presId="urn:microsoft.com/office/officeart/2005/8/layout/hierarchy3"/>
    <dgm:cxn modelId="{BE5AA593-FF28-44F4-BDD9-F5E82AA4C335}" srcId="{E7F1304E-C44D-41E1-8395-20DA2B6990EF}" destId="{DE43A2C8-A7A2-4818-84D0-82C4DF432B52}" srcOrd="10" destOrd="0" parTransId="{0AECAD67-E498-4568-978D-47FF014373DA}" sibTransId="{56AEB0B4-01C4-45DC-8E7E-BAEFD3231C1B}"/>
    <dgm:cxn modelId="{5AC20E94-386E-45F2-916A-3AB4219C7437}" type="presOf" srcId="{7D9FCE7C-0864-4FFF-ACE9-E5E6CED09E13}" destId="{7298FA4F-E4B9-44DC-B0DD-E76CF98E801F}" srcOrd="0" destOrd="0" presId="urn:microsoft.com/office/officeart/2005/8/layout/hierarchy3"/>
    <dgm:cxn modelId="{7F436E95-7B87-4001-A23F-69802C74BDA3}" type="presOf" srcId="{F6F63E9A-7E81-4D47-9891-EFBD96371C07}" destId="{97126994-4473-42BF-AD14-AF458C0A7DA3}" srcOrd="0" destOrd="0" presId="urn:microsoft.com/office/officeart/2005/8/layout/hierarchy3"/>
    <dgm:cxn modelId="{C6FFDC98-F23E-4D57-B01E-E7B4FCC9C78F}" srcId="{BE971640-43CF-4610-901A-8F7828DCFB15}" destId="{C80CDB5F-8B0F-4517-A1B1-0090151E82D3}" srcOrd="4" destOrd="0" parTransId="{675DEE8D-2245-4660-8EA0-E857B4964328}" sibTransId="{E619F131-5767-46A8-9540-23B237E34DD7}"/>
    <dgm:cxn modelId="{2909779B-C52E-4A66-8688-FD3844173DA7}" type="presOf" srcId="{64616812-ADB9-43BE-A552-EC7AF2BFE6FF}" destId="{5242559E-A018-4AF3-8914-D11B0FF9A1AD}" srcOrd="0" destOrd="0" presId="urn:microsoft.com/office/officeart/2005/8/layout/hierarchy3"/>
    <dgm:cxn modelId="{8546929B-8245-4F4E-A56B-867F70CCFD3D}" srcId="{49566A18-D3B4-409A-910C-4789B143A90D}" destId="{866B7DE1-562E-435A-814E-B7B21C7F6E27}" srcOrd="2" destOrd="0" parTransId="{E1A0BB2F-55EA-44D0-B15A-8D5ECCFF8AAD}" sibTransId="{3F94A1A5-E210-485D-9C39-F654AE5A44F7}"/>
    <dgm:cxn modelId="{5AB88DA0-C500-4CB1-BE39-803E89B623D2}" type="presOf" srcId="{8D92C454-EC95-435B-B9AE-86714A5DF83E}" destId="{CEB09E39-3EC0-411A-9801-3EFB399997A0}" srcOrd="0" destOrd="0" presId="urn:microsoft.com/office/officeart/2005/8/layout/hierarchy3"/>
    <dgm:cxn modelId="{AF7B9DA0-0DAE-4D7D-BF2C-1ECF8C33E341}" srcId="{49566A18-D3B4-409A-910C-4789B143A90D}" destId="{4EFE2EF4-83E3-487E-A6BA-592B0EF8BD00}" srcOrd="5" destOrd="0" parTransId="{ADF7F3D0-FC0C-4C00-9668-D97BB0444558}" sibTransId="{8DA536CA-1714-4245-83A9-F540A439AC26}"/>
    <dgm:cxn modelId="{A7F604A2-3DBD-4E53-A036-2207AAC784FE}" type="presOf" srcId="{952A00EE-4868-4519-A46F-C3816B913FE2}" destId="{645F0A14-D484-4D6E-AC4E-730F64E7F588}" srcOrd="0" destOrd="0" presId="urn:microsoft.com/office/officeart/2005/8/layout/hierarchy3"/>
    <dgm:cxn modelId="{540C06A2-3C9E-4C4A-8226-C154BB52BB69}" type="presOf" srcId="{49FAC5D1-D2F3-443B-AF6C-0196930C68A3}" destId="{8BC3A202-DC2A-4FA1-B626-DBF47D0FB570}" srcOrd="0" destOrd="0" presId="urn:microsoft.com/office/officeart/2005/8/layout/hierarchy3"/>
    <dgm:cxn modelId="{647370A4-9765-4838-BD6E-60DFF193A326}" type="presOf" srcId="{F6B53D64-352F-4B63-94D5-7FEF8520F3E0}" destId="{EEFA1258-6E3F-4A66-9B85-64E63A95BA6E}" srcOrd="0" destOrd="0" presId="urn:microsoft.com/office/officeart/2005/8/layout/hierarchy3"/>
    <dgm:cxn modelId="{1EBED3A4-7D20-4661-8B3B-1A40C607AE82}" type="presOf" srcId="{91838417-1F1A-4F9B-8B32-C7E039067925}" destId="{2514A1A1-D273-4968-8F3F-68D9A537354A}" srcOrd="0" destOrd="0" presId="urn:microsoft.com/office/officeart/2005/8/layout/hierarchy3"/>
    <dgm:cxn modelId="{1D32EBA6-4662-4EAA-91F2-B2AA90B7BD26}" type="presOf" srcId="{49566A18-D3B4-409A-910C-4789B143A90D}" destId="{4FFC6AA3-09A8-4613-A2FE-61D402126739}" srcOrd="0" destOrd="0" presId="urn:microsoft.com/office/officeart/2005/8/layout/hierarchy3"/>
    <dgm:cxn modelId="{0EB596AC-E621-438C-8621-89A7BB824ABD}" type="presOf" srcId="{83EA6160-EEA1-4471-855D-52860CD4950C}" destId="{55181125-2B6B-490F-BE84-B09CA6EDFCD8}" srcOrd="0" destOrd="0" presId="urn:microsoft.com/office/officeart/2005/8/layout/hierarchy3"/>
    <dgm:cxn modelId="{9EBC2CAD-702D-4A12-922F-5989B249E2A4}" type="presOf" srcId="{4EFE2EF4-83E3-487E-A6BA-592B0EF8BD00}" destId="{B8333632-5E70-45C5-AF29-A83DEDC81F04}" srcOrd="0" destOrd="0" presId="urn:microsoft.com/office/officeart/2005/8/layout/hierarchy3"/>
    <dgm:cxn modelId="{590BEEAE-0308-40A3-B414-DB65E33DCDB1}" srcId="{49566A18-D3B4-409A-910C-4789B143A90D}" destId="{D39528BB-D4D2-4341-86DA-887004C625D5}" srcOrd="0" destOrd="0" parTransId="{E16B43E0-A007-474F-AEB9-C8715A979ACA}" sibTransId="{7E84EFA5-4370-4055-B388-18D95F4224B5}"/>
    <dgm:cxn modelId="{157D1FAF-3A43-45EF-B818-BDFE886E27C2}" srcId="{E7F1304E-C44D-41E1-8395-20DA2B6990EF}" destId="{F13148A9-B3A7-45F7-AACE-384215D95863}" srcOrd="3" destOrd="0" parTransId="{0766553C-86DE-41E7-A83C-489D9644E90F}" sibTransId="{0186F1EB-A64D-46A1-BB36-FAF84C72143A}"/>
    <dgm:cxn modelId="{E00C77B5-404A-47BB-BA7A-BD5FB71D0EFD}" type="presOf" srcId="{5CE3B91E-58DC-483D-B561-9DAB15F517ED}" destId="{59BB1677-5979-48C8-A122-4C53C83723A2}" srcOrd="0" destOrd="0" presId="urn:microsoft.com/office/officeart/2005/8/layout/hierarchy3"/>
    <dgm:cxn modelId="{E31DCCB5-D314-47FC-B3B1-595AF0B5C9E3}" type="presOf" srcId="{BAC82B46-2467-477B-9E6D-E87AD5BF1847}" destId="{AEA435C7-0CC2-4599-97CF-957EEF3EFCE8}" srcOrd="0" destOrd="0" presId="urn:microsoft.com/office/officeart/2005/8/layout/hierarchy3"/>
    <dgm:cxn modelId="{D55A5CB7-8B41-46F6-99DE-9944971AD807}" type="presOf" srcId="{DE43A2C8-A7A2-4818-84D0-82C4DF432B52}" destId="{04F0466C-7220-41DC-A8AB-3D63B18C9951}" srcOrd="0" destOrd="0" presId="urn:microsoft.com/office/officeart/2005/8/layout/hierarchy3"/>
    <dgm:cxn modelId="{29339EB9-7A1E-4D3E-8F1D-16E90AE2D052}" type="presOf" srcId="{C80CDB5F-8B0F-4517-A1B1-0090151E82D3}" destId="{644EBA10-069F-4FA7-990C-4EBC21443F2A}" srcOrd="1" destOrd="0" presId="urn:microsoft.com/office/officeart/2005/8/layout/hierarchy3"/>
    <dgm:cxn modelId="{7BB0D4BA-4A83-486B-8262-5213E7474AA0}" srcId="{E7F1304E-C44D-41E1-8395-20DA2B6990EF}" destId="{14905AE5-51E6-48AD-BFDC-C6A362807E58}" srcOrd="2" destOrd="0" parTransId="{B47F146D-81C5-49E3-AD15-683BEAA69F42}" sibTransId="{8965C14C-0B27-463A-8AE6-127D7ED4017A}"/>
    <dgm:cxn modelId="{23D550BC-FDA8-4936-888C-3DEC85539FCF}" type="presOf" srcId="{E1A0BB2F-55EA-44D0-B15A-8D5ECCFF8AAD}" destId="{0AE0EE45-2A1A-4C58-9039-AC50B2A2D6F6}" srcOrd="0" destOrd="0" presId="urn:microsoft.com/office/officeart/2005/8/layout/hierarchy3"/>
    <dgm:cxn modelId="{430D7FC0-AF02-4FAF-8D73-4045C370BEB0}" srcId="{E7F1304E-C44D-41E1-8395-20DA2B6990EF}" destId="{C5429FAE-865E-4250-814A-D4CA9EE27534}" srcOrd="7" destOrd="0" parTransId="{DE19C9F5-68F2-47E3-805F-4CDE6299A572}" sibTransId="{AB250DFF-3172-4A97-95BB-72D9530447CC}"/>
    <dgm:cxn modelId="{AF5AC9C1-DC26-4874-9071-469A0FDE1F50}" type="presOf" srcId="{BA9CD4E3-1168-4825-B971-0ABEC3A572D3}" destId="{93740617-9DA4-4F67-ADDA-714BA3FE269A}" srcOrd="0" destOrd="0" presId="urn:microsoft.com/office/officeart/2005/8/layout/hierarchy3"/>
    <dgm:cxn modelId="{BC461FC2-10D9-4762-B558-AA2637C17583}" srcId="{BE971640-43CF-4610-901A-8F7828DCFB15}" destId="{AA5573A5-5CFD-45B2-9203-872D478DAD90}" srcOrd="1" destOrd="0" parTransId="{16F93E92-6D00-4F48-BD8C-DFEEEE44C8F6}" sibTransId="{86199930-0662-477E-90AD-566CEA346CEB}"/>
    <dgm:cxn modelId="{9DCFBFC9-8197-440C-9247-68C124EE0628}" srcId="{AA5573A5-5CFD-45B2-9203-872D478DAD90}" destId="{2FD3F049-92AC-4899-B2D5-D052FC953BF6}" srcOrd="1" destOrd="0" parTransId="{5CE3B91E-58DC-483D-B561-9DAB15F517ED}" sibTransId="{9CDD3CF2-EA26-4AE2-90F5-52C2BCCAFC9A}"/>
    <dgm:cxn modelId="{C944E7CB-F8BB-48CF-A40B-0A34434307D7}" type="presOf" srcId="{E16B43E0-A007-474F-AEB9-C8715A979ACA}" destId="{1B355CD8-F2F3-47E8-B941-12FFAC122BD5}" srcOrd="0" destOrd="0" presId="urn:microsoft.com/office/officeart/2005/8/layout/hierarchy3"/>
    <dgm:cxn modelId="{6D8AE3CE-1589-4A08-94F3-2DA7B1D91429}" type="presOf" srcId="{49566A18-D3B4-409A-910C-4789B143A90D}" destId="{0B358A63-9CCC-4AE7-B741-287743BAC889}" srcOrd="1" destOrd="0" presId="urn:microsoft.com/office/officeart/2005/8/layout/hierarchy3"/>
    <dgm:cxn modelId="{22FB8DCF-B0F6-401C-858C-0B6C05745A31}" srcId="{49566A18-D3B4-409A-910C-4789B143A90D}" destId="{91838417-1F1A-4F9B-8B32-C7E039067925}" srcOrd="12" destOrd="0" parTransId="{A1CC2D22-3155-41CC-ABBE-5FC600123DC7}" sibTransId="{64FB1D29-8C3F-4FCB-8352-9442FCCD603B}"/>
    <dgm:cxn modelId="{379C5DD0-CB8A-40A6-869A-0026CD12BE09}" type="presOf" srcId="{64AB0F9B-8722-4481-9FB9-649F4CE53B24}" destId="{224CC4EE-3792-4D81-9BE2-2696164FB2E4}" srcOrd="0" destOrd="0" presId="urn:microsoft.com/office/officeart/2005/8/layout/hierarchy3"/>
    <dgm:cxn modelId="{7717AFD0-744D-4F96-BA87-4C2ECE5E6BA8}" type="presOf" srcId="{EDEC8056-9909-4515-9FCB-4B762509E0A4}" destId="{A50ED17F-996C-40E9-B128-81519A050C7A}" srcOrd="0" destOrd="0" presId="urn:microsoft.com/office/officeart/2005/8/layout/hierarchy3"/>
    <dgm:cxn modelId="{92B4C7D1-0963-4424-851D-B8C24ABE750B}" srcId="{BE971640-43CF-4610-901A-8F7828DCFB15}" destId="{E7F1304E-C44D-41E1-8395-20DA2B6990EF}" srcOrd="0" destOrd="0" parTransId="{3CF36C5F-FD34-47BC-B624-0831AD597F7C}" sibTransId="{D939E50D-F7D9-4BF9-9E8C-F2EDD0C53EE6}"/>
    <dgm:cxn modelId="{7F4269D4-B7FF-4A89-8069-B1B359DB1DF6}" type="presOf" srcId="{B0892651-D241-4722-B4D0-32143C998025}" destId="{093DCD2A-4BA7-4397-A79A-12AA6C881D46}" srcOrd="0" destOrd="0" presId="urn:microsoft.com/office/officeart/2005/8/layout/hierarchy3"/>
    <dgm:cxn modelId="{090A34D5-CBC2-490D-A744-BB4791ACD25A}" type="presOf" srcId="{2F34556D-49F2-421D-A532-9F25BD4B1B14}" destId="{030F4588-5EB5-4815-B4AE-21B68FDE7747}" srcOrd="0" destOrd="0" presId="urn:microsoft.com/office/officeart/2005/8/layout/hierarchy3"/>
    <dgm:cxn modelId="{7A15D9D5-0605-4831-A4AD-2F041564FB6E}" type="presOf" srcId="{8BAC1FE8-5570-48E8-9907-00DDF739E76A}" destId="{40A55E9C-AFC4-4282-8FCE-6747B816F549}" srcOrd="0" destOrd="0" presId="urn:microsoft.com/office/officeart/2005/8/layout/hierarchy3"/>
    <dgm:cxn modelId="{F21B50D8-D286-419A-A79F-2B5BC308B6BA}" type="presOf" srcId="{E7F1304E-C44D-41E1-8395-20DA2B6990EF}" destId="{23EBC8A4-4577-4D43-8AB9-9231341404C8}" srcOrd="0" destOrd="0" presId="urn:microsoft.com/office/officeart/2005/8/layout/hierarchy3"/>
    <dgm:cxn modelId="{76CD02DB-9C4F-4378-AFEE-F91B7E5E96E0}" type="presOf" srcId="{208D6558-9CA3-46EF-A2FC-ECE6C3BDA373}" destId="{121AE1C1-FF99-4833-9F30-5E30013088E3}" srcOrd="0" destOrd="0" presId="urn:microsoft.com/office/officeart/2005/8/layout/hierarchy3"/>
    <dgm:cxn modelId="{DD2BB3DD-F8EE-4693-AB04-6ED04FE31DEE}" srcId="{C80CDB5F-8B0F-4517-A1B1-0090151E82D3}" destId="{83EA6160-EEA1-4471-855D-52860CD4950C}" srcOrd="3" destOrd="0" parTransId="{8508C0BE-E5FF-4275-98FB-AE84539E620B}" sibTransId="{8D109B1F-AA4D-49DC-854F-436BFF1B96BA}"/>
    <dgm:cxn modelId="{8C9ED1DE-A5BC-46F0-B7F8-5BDAC46C07D7}" srcId="{49566A18-D3B4-409A-910C-4789B143A90D}" destId="{25000710-3DDF-466F-8B13-D2024960C60F}" srcOrd="4" destOrd="0" parTransId="{E98594B1-2D2E-43C8-AE35-BAF229EB66AF}" sibTransId="{1EE4BCF2-82B0-4FB4-9649-22F1B0795B48}"/>
    <dgm:cxn modelId="{C13ADCDF-FF60-4601-AF5F-EAAD82259A7E}" srcId="{E7F1304E-C44D-41E1-8395-20DA2B6990EF}" destId="{5FD6CC90-D2B5-43CB-9A6C-7E323AE94731}" srcOrd="1" destOrd="0" parTransId="{E1AA19C7-4BB1-4D5C-AEBA-EC3BF68C73AC}" sibTransId="{B3B9DDA1-D20C-49BA-B4E2-BBBC55C46C2F}"/>
    <dgm:cxn modelId="{AEC5EDE2-D1C8-4A86-AE0A-8CEAFCDD2BEA}" srcId="{AA5573A5-5CFD-45B2-9203-872D478DAD90}" destId="{EC833861-775C-4B35-AF26-D9900F2AFF9E}" srcOrd="2" destOrd="0" parTransId="{2F34556D-49F2-421D-A532-9F25BD4B1B14}" sibTransId="{75A2C9B1-5AD4-4F3C-9FC0-3DDB3BC674F9}"/>
    <dgm:cxn modelId="{274FA7E4-08B9-4E42-B066-D19F1DCA204D}" srcId="{E7F1304E-C44D-41E1-8395-20DA2B6990EF}" destId="{64616812-ADB9-43BE-A552-EC7AF2BFE6FF}" srcOrd="0" destOrd="0" parTransId="{8FD06ABC-BDD1-4C04-ACB5-F331DE8B266F}" sibTransId="{7D6FCF56-0E23-448D-974F-F24D361963A2}"/>
    <dgm:cxn modelId="{CA8650E5-1907-49D4-856A-7425AAFC818B}" srcId="{A1321D72-3080-4B49-ADB3-83AF365DFB61}" destId="{8D92C454-EC95-435B-B9AE-86714A5DF83E}" srcOrd="0" destOrd="0" parTransId="{2BB251B6-C8D7-4316-BB06-89622855F359}" sibTransId="{789FC9D9-83CE-489D-868A-843AB2CF404D}"/>
    <dgm:cxn modelId="{E2E99AE5-BEA2-4770-8E1E-59D6A33BE431}" type="presOf" srcId="{A1321D72-3080-4B49-ADB3-83AF365DFB61}" destId="{4BAA304A-BE2A-4982-8BF9-719A72BBA49C}" srcOrd="0" destOrd="0" presId="urn:microsoft.com/office/officeart/2005/8/layout/hierarchy3"/>
    <dgm:cxn modelId="{EEE24FE8-BC19-4D68-BF03-D85061D60938}" type="presOf" srcId="{5FD6CC90-D2B5-43CB-9A6C-7E323AE94731}" destId="{7B58685F-E890-4CD0-B1CE-9BCD43A08EE8}" srcOrd="0" destOrd="0" presId="urn:microsoft.com/office/officeart/2005/8/layout/hierarchy3"/>
    <dgm:cxn modelId="{098C26E9-2245-4002-96B5-87E36E9EEA65}" srcId="{C80CDB5F-8B0F-4517-A1B1-0090151E82D3}" destId="{EDEC8056-9909-4515-9FCB-4B762509E0A4}" srcOrd="0" destOrd="0" parTransId="{8BAC1FE8-5570-48E8-9907-00DDF739E76A}" sibTransId="{36C1947B-BF2D-44BF-AC66-9A7CB4C64CB7}"/>
    <dgm:cxn modelId="{6110D3EC-165B-4E90-87EA-14F680A65163}" type="presOf" srcId="{D39528BB-D4D2-4341-86DA-887004C625D5}" destId="{50DB867A-1C00-4CB6-A97E-74F2853C00C6}" srcOrd="0" destOrd="0" presId="urn:microsoft.com/office/officeart/2005/8/layout/hierarchy3"/>
    <dgm:cxn modelId="{1DD3BAED-E0A0-49CE-9976-D677FC025E56}" type="presOf" srcId="{602E7BDE-5AF0-4F0C-80F5-AD27DF888A38}" destId="{7B896AB3-B7D0-4BDF-9E40-7E6C11E930DF}" srcOrd="0" destOrd="0" presId="urn:microsoft.com/office/officeart/2005/8/layout/hierarchy3"/>
    <dgm:cxn modelId="{CFE430EF-9093-4CB3-96F5-CE65EBFD4A89}" type="presOf" srcId="{2D7416AA-36D8-48AC-AD9D-CAE34B89DD3C}" destId="{D4EF758B-0196-400B-9198-2E5FD2B91051}" srcOrd="0" destOrd="0" presId="urn:microsoft.com/office/officeart/2005/8/layout/hierarchy3"/>
    <dgm:cxn modelId="{6A4D4FEF-444C-4ECB-8468-67814AE055D7}" type="presOf" srcId="{C80CDB5F-8B0F-4517-A1B1-0090151E82D3}" destId="{878C8380-7E8F-4DE3-8BB5-326ACF7BF23F}" srcOrd="0" destOrd="0" presId="urn:microsoft.com/office/officeart/2005/8/layout/hierarchy3"/>
    <dgm:cxn modelId="{AE3A19F2-82DA-442C-AF21-F535155A775E}" type="presOf" srcId="{25000710-3DDF-466F-8B13-D2024960C60F}" destId="{AFB6DAE7-F98B-4302-A5E3-516E93314AB7}" srcOrd="0" destOrd="0" presId="urn:microsoft.com/office/officeart/2005/8/layout/hierarchy3"/>
    <dgm:cxn modelId="{64F437FB-4D8C-4F36-BBB3-12F3F1391158}" type="presOf" srcId="{4A1B8D38-4C21-43E7-A18E-DD78A236B9A7}" destId="{2CC07D4A-AF68-4AB2-8AC9-341B36F3B96B}" srcOrd="0" destOrd="0" presId="urn:microsoft.com/office/officeart/2005/8/layout/hierarchy3"/>
    <dgm:cxn modelId="{C94D5CFC-4BFD-4A6D-B2D2-A4DAB143FA36}" type="presOf" srcId="{C38C36A8-7A16-4F34-B94A-BC66DFF2A270}" destId="{0E3D7A81-BF62-43F6-96C6-6732BF21A347}" srcOrd="0" destOrd="0" presId="urn:microsoft.com/office/officeart/2005/8/layout/hierarchy3"/>
    <dgm:cxn modelId="{943F57F3-F3B3-4A2F-8C6A-F8017F1EDA85}" type="presParOf" srcId="{10B9A024-4A0E-4533-B6B6-62C9ECA35995}" destId="{7A4EC8AF-1110-4882-8D06-918D76E33382}" srcOrd="0" destOrd="0" presId="urn:microsoft.com/office/officeart/2005/8/layout/hierarchy3"/>
    <dgm:cxn modelId="{9DF27883-FDF8-4456-ABDF-3B99BB8D6099}" type="presParOf" srcId="{7A4EC8AF-1110-4882-8D06-918D76E33382}" destId="{6D8A150B-619C-4D4D-9131-4D263A5ACE06}" srcOrd="0" destOrd="0" presId="urn:microsoft.com/office/officeart/2005/8/layout/hierarchy3"/>
    <dgm:cxn modelId="{1D347634-75B8-4CAD-900C-7804722C7AF9}" type="presParOf" srcId="{6D8A150B-619C-4D4D-9131-4D263A5ACE06}" destId="{23EBC8A4-4577-4D43-8AB9-9231341404C8}" srcOrd="0" destOrd="0" presId="urn:microsoft.com/office/officeart/2005/8/layout/hierarchy3"/>
    <dgm:cxn modelId="{6CF87272-212F-42AE-B597-ACFDD72FA7EC}" type="presParOf" srcId="{6D8A150B-619C-4D4D-9131-4D263A5ACE06}" destId="{6E833D04-C87A-4057-A41F-B6559646C550}" srcOrd="1" destOrd="0" presId="urn:microsoft.com/office/officeart/2005/8/layout/hierarchy3"/>
    <dgm:cxn modelId="{443FBAB8-C2EC-4970-B663-01BE204790FE}" type="presParOf" srcId="{7A4EC8AF-1110-4882-8D06-918D76E33382}" destId="{9B584023-A642-4981-B701-DBE01C2427F4}" srcOrd="1" destOrd="0" presId="urn:microsoft.com/office/officeart/2005/8/layout/hierarchy3"/>
    <dgm:cxn modelId="{82181346-E97E-4FFD-A63F-F75D8DEECC6F}" type="presParOf" srcId="{9B584023-A642-4981-B701-DBE01C2427F4}" destId="{3E93026C-7F04-422C-BBAF-39567652457C}" srcOrd="0" destOrd="0" presId="urn:microsoft.com/office/officeart/2005/8/layout/hierarchy3"/>
    <dgm:cxn modelId="{3E009B44-90A4-453A-A51C-3BEB09EC1E6B}" type="presParOf" srcId="{9B584023-A642-4981-B701-DBE01C2427F4}" destId="{5242559E-A018-4AF3-8914-D11B0FF9A1AD}" srcOrd="1" destOrd="0" presId="urn:microsoft.com/office/officeart/2005/8/layout/hierarchy3"/>
    <dgm:cxn modelId="{5392AACC-8813-4F33-97CD-9C024E85CC90}" type="presParOf" srcId="{9B584023-A642-4981-B701-DBE01C2427F4}" destId="{F63D3F95-1414-41AC-B2A0-6FECCEA32587}" srcOrd="2" destOrd="0" presId="urn:microsoft.com/office/officeart/2005/8/layout/hierarchy3"/>
    <dgm:cxn modelId="{C624C547-6259-44F6-A179-69605FC41976}" type="presParOf" srcId="{9B584023-A642-4981-B701-DBE01C2427F4}" destId="{7B58685F-E890-4CD0-B1CE-9BCD43A08EE8}" srcOrd="3" destOrd="0" presId="urn:microsoft.com/office/officeart/2005/8/layout/hierarchy3"/>
    <dgm:cxn modelId="{E909E70C-78EE-48A4-A326-D2BE848BD309}" type="presParOf" srcId="{9B584023-A642-4981-B701-DBE01C2427F4}" destId="{A81FDD0E-CC39-4D92-A86C-BB07F6BE79F7}" srcOrd="4" destOrd="0" presId="urn:microsoft.com/office/officeart/2005/8/layout/hierarchy3"/>
    <dgm:cxn modelId="{6D54AFD2-5AC8-461D-96A0-3880A9EBC5CE}" type="presParOf" srcId="{9B584023-A642-4981-B701-DBE01C2427F4}" destId="{8900A82C-47BC-4CD2-8CAF-73FAA1B6BA8A}" srcOrd="5" destOrd="0" presId="urn:microsoft.com/office/officeart/2005/8/layout/hierarchy3"/>
    <dgm:cxn modelId="{7D2866F2-CBC6-4238-8DA1-7125C3AA8467}" type="presParOf" srcId="{9B584023-A642-4981-B701-DBE01C2427F4}" destId="{C6DC5E97-BCD4-47C2-B114-66F4CFAC627F}" srcOrd="6" destOrd="0" presId="urn:microsoft.com/office/officeart/2005/8/layout/hierarchy3"/>
    <dgm:cxn modelId="{3DC48D55-69C6-4428-8E74-3BBAF68DF70F}" type="presParOf" srcId="{9B584023-A642-4981-B701-DBE01C2427F4}" destId="{6872EDBB-00AE-4E68-AAB4-4D7F533BE2C8}" srcOrd="7" destOrd="0" presId="urn:microsoft.com/office/officeart/2005/8/layout/hierarchy3"/>
    <dgm:cxn modelId="{10A36116-7F4F-4C5E-B48F-8790D765B53D}" type="presParOf" srcId="{9B584023-A642-4981-B701-DBE01C2427F4}" destId="{90C58947-7893-465E-992D-199775381F6E}" srcOrd="8" destOrd="0" presId="urn:microsoft.com/office/officeart/2005/8/layout/hierarchy3"/>
    <dgm:cxn modelId="{27903F58-F0A3-46E6-B2FB-FA11841BD24E}" type="presParOf" srcId="{9B584023-A642-4981-B701-DBE01C2427F4}" destId="{F6822976-240D-44AA-AA1A-976455AFB856}" srcOrd="9" destOrd="0" presId="urn:microsoft.com/office/officeart/2005/8/layout/hierarchy3"/>
    <dgm:cxn modelId="{2EF8CB13-BB9F-4E9A-9ADC-5C025E0545A2}" type="presParOf" srcId="{9B584023-A642-4981-B701-DBE01C2427F4}" destId="{2CC07D4A-AF68-4AB2-8AC9-341B36F3B96B}" srcOrd="10" destOrd="0" presId="urn:microsoft.com/office/officeart/2005/8/layout/hierarchy3"/>
    <dgm:cxn modelId="{B5108ACA-A5DD-4C42-A14B-98C9FE4800EA}" type="presParOf" srcId="{9B584023-A642-4981-B701-DBE01C2427F4}" destId="{645F0A14-D484-4D6E-AC4E-730F64E7F588}" srcOrd="11" destOrd="0" presId="urn:microsoft.com/office/officeart/2005/8/layout/hierarchy3"/>
    <dgm:cxn modelId="{26EE5838-93A1-4C8B-8E9E-F1DE4A205A1E}" type="presParOf" srcId="{9B584023-A642-4981-B701-DBE01C2427F4}" destId="{7B896AB3-B7D0-4BDF-9E40-7E6C11E930DF}" srcOrd="12" destOrd="0" presId="urn:microsoft.com/office/officeart/2005/8/layout/hierarchy3"/>
    <dgm:cxn modelId="{1A5AB558-6379-4D35-A417-90DC9F36BF85}" type="presParOf" srcId="{9B584023-A642-4981-B701-DBE01C2427F4}" destId="{B6EBAC0B-45D7-4A00-B137-9632FF207951}" srcOrd="13" destOrd="0" presId="urn:microsoft.com/office/officeart/2005/8/layout/hierarchy3"/>
    <dgm:cxn modelId="{4B3367C9-39B1-4AB1-A9A1-789527F7AC1F}" type="presParOf" srcId="{9B584023-A642-4981-B701-DBE01C2427F4}" destId="{7348E1BD-91E5-4DC8-AA36-9B80E78FAB9C}" srcOrd="14" destOrd="0" presId="urn:microsoft.com/office/officeart/2005/8/layout/hierarchy3"/>
    <dgm:cxn modelId="{964F3ABC-263D-4EC7-9EC4-414AA39867AD}" type="presParOf" srcId="{9B584023-A642-4981-B701-DBE01C2427F4}" destId="{BABD7092-5892-4BC3-95AF-5BC5E591635E}" srcOrd="15" destOrd="0" presId="urn:microsoft.com/office/officeart/2005/8/layout/hierarchy3"/>
    <dgm:cxn modelId="{5DC8E694-8AAC-41D1-9C5A-63A6D0161C1B}" type="presParOf" srcId="{9B584023-A642-4981-B701-DBE01C2427F4}" destId="{06A5A0E8-1B03-48A4-B679-ADFAA7C2C4B5}" srcOrd="16" destOrd="0" presId="urn:microsoft.com/office/officeart/2005/8/layout/hierarchy3"/>
    <dgm:cxn modelId="{D904941D-AF42-4516-B701-7270ECDCA66F}" type="presParOf" srcId="{9B584023-A642-4981-B701-DBE01C2427F4}" destId="{8BC3A202-DC2A-4FA1-B626-DBF47D0FB570}" srcOrd="17" destOrd="0" presId="urn:microsoft.com/office/officeart/2005/8/layout/hierarchy3"/>
    <dgm:cxn modelId="{BD1D179B-B9BE-41F8-A980-9A3F5CD5A7B6}" type="presParOf" srcId="{9B584023-A642-4981-B701-DBE01C2427F4}" destId="{224CC4EE-3792-4D81-9BE2-2696164FB2E4}" srcOrd="18" destOrd="0" presId="urn:microsoft.com/office/officeart/2005/8/layout/hierarchy3"/>
    <dgm:cxn modelId="{4FA2B362-3819-41F6-814B-77EBF8A833C4}" type="presParOf" srcId="{9B584023-A642-4981-B701-DBE01C2427F4}" destId="{800F767B-EFD8-4793-9BB5-85B51CB6D439}" srcOrd="19" destOrd="0" presId="urn:microsoft.com/office/officeart/2005/8/layout/hierarchy3"/>
    <dgm:cxn modelId="{9344113A-E909-4838-B2F0-29A926A400BC}" type="presParOf" srcId="{9B584023-A642-4981-B701-DBE01C2427F4}" destId="{26AABABF-7167-4D7D-92C2-C1CD9C4CB52E}" srcOrd="20" destOrd="0" presId="urn:microsoft.com/office/officeart/2005/8/layout/hierarchy3"/>
    <dgm:cxn modelId="{F928F97F-256A-4309-8F13-84062171A535}" type="presParOf" srcId="{9B584023-A642-4981-B701-DBE01C2427F4}" destId="{04F0466C-7220-41DC-A8AB-3D63B18C9951}" srcOrd="21" destOrd="0" presId="urn:microsoft.com/office/officeart/2005/8/layout/hierarchy3"/>
    <dgm:cxn modelId="{0F2A7FF1-1956-435A-A725-99C1107016E6}" type="presParOf" srcId="{10B9A024-4A0E-4533-B6B6-62C9ECA35995}" destId="{6724A5F7-53CE-4AE3-B226-86E0426F6368}" srcOrd="1" destOrd="0" presId="urn:microsoft.com/office/officeart/2005/8/layout/hierarchy3"/>
    <dgm:cxn modelId="{78836B0B-94FC-4626-84EF-466BCE2D8313}" type="presParOf" srcId="{6724A5F7-53CE-4AE3-B226-86E0426F6368}" destId="{6FB092F5-3B68-4B0A-B3A3-2A805CEB007E}" srcOrd="0" destOrd="0" presId="urn:microsoft.com/office/officeart/2005/8/layout/hierarchy3"/>
    <dgm:cxn modelId="{DE6B529E-F3C0-49D1-B4E9-CAA180FCA9E4}" type="presParOf" srcId="{6FB092F5-3B68-4B0A-B3A3-2A805CEB007E}" destId="{531AE468-3405-41ED-B262-3E65E279766C}" srcOrd="0" destOrd="0" presId="urn:microsoft.com/office/officeart/2005/8/layout/hierarchy3"/>
    <dgm:cxn modelId="{51BD52C8-FCE6-4504-BC6C-844E1DF9C7DA}" type="presParOf" srcId="{6FB092F5-3B68-4B0A-B3A3-2A805CEB007E}" destId="{C40D40D8-9203-4FB1-9F50-D46B88A0FCCE}" srcOrd="1" destOrd="0" presId="urn:microsoft.com/office/officeart/2005/8/layout/hierarchy3"/>
    <dgm:cxn modelId="{995F4FCA-540F-4EFE-BFD8-E9E79A7F9C51}" type="presParOf" srcId="{6724A5F7-53CE-4AE3-B226-86E0426F6368}" destId="{925FF3A8-B95A-4104-9752-7D5C41DE3DA5}" srcOrd="1" destOrd="0" presId="urn:microsoft.com/office/officeart/2005/8/layout/hierarchy3"/>
    <dgm:cxn modelId="{EE19A132-EA5F-41BB-9706-FD0B71B1234D}" type="presParOf" srcId="{925FF3A8-B95A-4104-9752-7D5C41DE3DA5}" destId="{BE45E948-D3BD-4CD8-991C-6ABEFFDDE7E2}" srcOrd="0" destOrd="0" presId="urn:microsoft.com/office/officeart/2005/8/layout/hierarchy3"/>
    <dgm:cxn modelId="{39B9890E-1500-4FDD-9AFC-01E4BD7014AA}" type="presParOf" srcId="{925FF3A8-B95A-4104-9752-7D5C41DE3DA5}" destId="{D4EF758B-0196-400B-9198-2E5FD2B91051}" srcOrd="1" destOrd="0" presId="urn:microsoft.com/office/officeart/2005/8/layout/hierarchy3"/>
    <dgm:cxn modelId="{9CA935A7-04CC-4CB4-B826-0F8776C719A2}" type="presParOf" srcId="{925FF3A8-B95A-4104-9752-7D5C41DE3DA5}" destId="{59BB1677-5979-48C8-A122-4C53C83723A2}" srcOrd="2" destOrd="0" presId="urn:microsoft.com/office/officeart/2005/8/layout/hierarchy3"/>
    <dgm:cxn modelId="{DDC7CB76-EAE8-4330-9923-0F5188A29A80}" type="presParOf" srcId="{925FF3A8-B95A-4104-9752-7D5C41DE3DA5}" destId="{68E73615-5384-4BB3-B088-D16E8DEEEAFD}" srcOrd="3" destOrd="0" presId="urn:microsoft.com/office/officeart/2005/8/layout/hierarchy3"/>
    <dgm:cxn modelId="{A983962C-A709-40D2-B3BC-F4F223288E84}" type="presParOf" srcId="{925FF3A8-B95A-4104-9752-7D5C41DE3DA5}" destId="{030F4588-5EB5-4815-B4AE-21B68FDE7747}" srcOrd="4" destOrd="0" presId="urn:microsoft.com/office/officeart/2005/8/layout/hierarchy3"/>
    <dgm:cxn modelId="{78134D15-0535-4174-AAE9-1B6B0DCCEC88}" type="presParOf" srcId="{925FF3A8-B95A-4104-9752-7D5C41DE3DA5}" destId="{B4B748F6-BE26-44B4-9BE6-5396CAA561B5}" srcOrd="5" destOrd="0" presId="urn:microsoft.com/office/officeart/2005/8/layout/hierarchy3"/>
    <dgm:cxn modelId="{BC1C3594-4B2D-492C-A7E3-67C24F029CE4}" type="presParOf" srcId="{10B9A024-4A0E-4533-B6B6-62C9ECA35995}" destId="{A41A1654-CC0A-4C8B-B933-63548536442B}" srcOrd="2" destOrd="0" presId="urn:microsoft.com/office/officeart/2005/8/layout/hierarchy3"/>
    <dgm:cxn modelId="{AF18C5D7-8F30-4A17-8461-508377E161D3}" type="presParOf" srcId="{A41A1654-CC0A-4C8B-B933-63548536442B}" destId="{873BD598-43DF-48E5-908D-89F5681128FB}" srcOrd="0" destOrd="0" presId="urn:microsoft.com/office/officeart/2005/8/layout/hierarchy3"/>
    <dgm:cxn modelId="{762C271E-5465-476F-A4C3-3DE5509C9106}" type="presParOf" srcId="{873BD598-43DF-48E5-908D-89F5681128FB}" destId="{4BAA304A-BE2A-4982-8BF9-719A72BBA49C}" srcOrd="0" destOrd="0" presId="urn:microsoft.com/office/officeart/2005/8/layout/hierarchy3"/>
    <dgm:cxn modelId="{535F0059-AC67-41FE-994E-FB5F57D25173}" type="presParOf" srcId="{873BD598-43DF-48E5-908D-89F5681128FB}" destId="{744CF953-921F-48AC-8070-41EC779A9531}" srcOrd="1" destOrd="0" presId="urn:microsoft.com/office/officeart/2005/8/layout/hierarchy3"/>
    <dgm:cxn modelId="{EB01247F-AF19-4F9B-8AF1-3CDEAEB32BA5}" type="presParOf" srcId="{A41A1654-CC0A-4C8B-B933-63548536442B}" destId="{80A8A694-92C6-43BB-8644-30285F4EC0A1}" srcOrd="1" destOrd="0" presId="urn:microsoft.com/office/officeart/2005/8/layout/hierarchy3"/>
    <dgm:cxn modelId="{56A3BF3F-EB0A-44F2-8145-E6AAAC551511}" type="presParOf" srcId="{80A8A694-92C6-43BB-8644-30285F4EC0A1}" destId="{D5414613-7571-4A3D-BDF1-63998759F833}" srcOrd="0" destOrd="0" presId="urn:microsoft.com/office/officeart/2005/8/layout/hierarchy3"/>
    <dgm:cxn modelId="{40693BB2-F058-49C6-860A-616E8C3C7029}" type="presParOf" srcId="{80A8A694-92C6-43BB-8644-30285F4EC0A1}" destId="{CEB09E39-3EC0-411A-9801-3EFB399997A0}" srcOrd="1" destOrd="0" presId="urn:microsoft.com/office/officeart/2005/8/layout/hierarchy3"/>
    <dgm:cxn modelId="{2DE74F15-060B-4D04-A5D5-3BCAA5CAE251}" type="presParOf" srcId="{80A8A694-92C6-43BB-8644-30285F4EC0A1}" destId="{97126994-4473-42BF-AD14-AF458C0A7DA3}" srcOrd="2" destOrd="0" presId="urn:microsoft.com/office/officeart/2005/8/layout/hierarchy3"/>
    <dgm:cxn modelId="{18B9B996-4112-473D-A657-835E25E20EE4}" type="presParOf" srcId="{80A8A694-92C6-43BB-8644-30285F4EC0A1}" destId="{43EABCF2-D101-4C91-96E8-E5AE912CAC93}" srcOrd="3" destOrd="0" presId="urn:microsoft.com/office/officeart/2005/8/layout/hierarchy3"/>
    <dgm:cxn modelId="{1834E792-0689-4ABE-B676-D33127961A5E}" type="presParOf" srcId="{80A8A694-92C6-43BB-8644-30285F4EC0A1}" destId="{29C76D94-D8B7-45CF-9487-9336619E72B4}" srcOrd="4" destOrd="0" presId="urn:microsoft.com/office/officeart/2005/8/layout/hierarchy3"/>
    <dgm:cxn modelId="{2C6BE3AC-9C6F-48FE-B44A-469DBB22BD6C}" type="presParOf" srcId="{80A8A694-92C6-43BB-8644-30285F4EC0A1}" destId="{F6446AE9-ABBB-4655-A057-7C7AABF4F989}" srcOrd="5" destOrd="0" presId="urn:microsoft.com/office/officeart/2005/8/layout/hierarchy3"/>
    <dgm:cxn modelId="{AB1D1C43-A311-4859-B097-520D3E35550E}" type="presParOf" srcId="{10B9A024-4A0E-4533-B6B6-62C9ECA35995}" destId="{B2822A60-FB8F-4E4D-BD85-4E21900B176D}" srcOrd="3" destOrd="0" presId="urn:microsoft.com/office/officeart/2005/8/layout/hierarchy3"/>
    <dgm:cxn modelId="{EA2ACFAA-2AB1-4A43-8962-9BEA5FE0F61F}" type="presParOf" srcId="{B2822A60-FB8F-4E4D-BD85-4E21900B176D}" destId="{CE8CFD79-F445-4526-86E7-3FEB9B2C09ED}" srcOrd="0" destOrd="0" presId="urn:microsoft.com/office/officeart/2005/8/layout/hierarchy3"/>
    <dgm:cxn modelId="{C94EF33A-B6EE-442A-8A52-8FE68FE7A997}" type="presParOf" srcId="{CE8CFD79-F445-4526-86E7-3FEB9B2C09ED}" destId="{4FFC6AA3-09A8-4613-A2FE-61D402126739}" srcOrd="0" destOrd="0" presId="urn:microsoft.com/office/officeart/2005/8/layout/hierarchy3"/>
    <dgm:cxn modelId="{A92A9C1D-4619-4F76-98C4-FA412C8086FE}" type="presParOf" srcId="{CE8CFD79-F445-4526-86E7-3FEB9B2C09ED}" destId="{0B358A63-9CCC-4AE7-B741-287743BAC889}" srcOrd="1" destOrd="0" presId="urn:microsoft.com/office/officeart/2005/8/layout/hierarchy3"/>
    <dgm:cxn modelId="{3EA93E38-C147-4F96-87F8-B255835EA520}" type="presParOf" srcId="{B2822A60-FB8F-4E4D-BD85-4E21900B176D}" destId="{29F2F0D3-4B87-4052-918D-0CC2CBA99B19}" srcOrd="1" destOrd="0" presId="urn:microsoft.com/office/officeart/2005/8/layout/hierarchy3"/>
    <dgm:cxn modelId="{D281C431-455E-4CA3-8715-3DA666B38235}" type="presParOf" srcId="{29F2F0D3-4B87-4052-918D-0CC2CBA99B19}" destId="{1B355CD8-F2F3-47E8-B941-12FFAC122BD5}" srcOrd="0" destOrd="0" presId="urn:microsoft.com/office/officeart/2005/8/layout/hierarchy3"/>
    <dgm:cxn modelId="{0A1440A8-8B07-4118-9B55-1A51430C68FC}" type="presParOf" srcId="{29F2F0D3-4B87-4052-918D-0CC2CBA99B19}" destId="{50DB867A-1C00-4CB6-A97E-74F2853C00C6}" srcOrd="1" destOrd="0" presId="urn:microsoft.com/office/officeart/2005/8/layout/hierarchy3"/>
    <dgm:cxn modelId="{9EC3E405-991E-4667-B264-D4779CC5998B}" type="presParOf" srcId="{29F2F0D3-4B87-4052-918D-0CC2CBA99B19}" destId="{E4E0D3C8-880F-4EEE-A616-0C3D552D1A44}" srcOrd="2" destOrd="0" presId="urn:microsoft.com/office/officeart/2005/8/layout/hierarchy3"/>
    <dgm:cxn modelId="{44296BF6-1D6B-48F1-9A72-E67BE143DEC4}" type="presParOf" srcId="{29F2F0D3-4B87-4052-918D-0CC2CBA99B19}" destId="{EEFA1258-6E3F-4A66-9B85-64E63A95BA6E}" srcOrd="3" destOrd="0" presId="urn:microsoft.com/office/officeart/2005/8/layout/hierarchy3"/>
    <dgm:cxn modelId="{FBB5AF03-A6A0-4224-B165-C5F0E15819BF}" type="presParOf" srcId="{29F2F0D3-4B87-4052-918D-0CC2CBA99B19}" destId="{0AE0EE45-2A1A-4C58-9039-AC50B2A2D6F6}" srcOrd="4" destOrd="0" presId="urn:microsoft.com/office/officeart/2005/8/layout/hierarchy3"/>
    <dgm:cxn modelId="{E26A372B-1A37-4FC6-8CBA-66329367EE76}" type="presParOf" srcId="{29F2F0D3-4B87-4052-918D-0CC2CBA99B19}" destId="{07EB2E69-A933-4E2A-A294-F5D5B5DA8D92}" srcOrd="5" destOrd="0" presId="urn:microsoft.com/office/officeart/2005/8/layout/hierarchy3"/>
    <dgm:cxn modelId="{7B04C8D4-765E-4572-BCEE-F12DD1FB9B0B}" type="presParOf" srcId="{29F2F0D3-4B87-4052-918D-0CC2CBA99B19}" destId="{932F7EA7-0C6E-4F5A-8E83-EB236F7C7446}" srcOrd="6" destOrd="0" presId="urn:microsoft.com/office/officeart/2005/8/layout/hierarchy3"/>
    <dgm:cxn modelId="{335B6D6A-2CC2-4395-96D7-EC1D308FAA14}" type="presParOf" srcId="{29F2F0D3-4B87-4052-918D-0CC2CBA99B19}" destId="{7530A47F-65DA-4526-A3F0-4A381CAA78A9}" srcOrd="7" destOrd="0" presId="urn:microsoft.com/office/officeart/2005/8/layout/hierarchy3"/>
    <dgm:cxn modelId="{7508767B-846E-4ECC-99C5-7F499465C1F5}" type="presParOf" srcId="{29F2F0D3-4B87-4052-918D-0CC2CBA99B19}" destId="{EBA24C99-1C8C-4800-9114-D90A8DF55005}" srcOrd="8" destOrd="0" presId="urn:microsoft.com/office/officeart/2005/8/layout/hierarchy3"/>
    <dgm:cxn modelId="{D88DF496-07DA-4DBE-9A48-2D3A29CB6916}" type="presParOf" srcId="{29F2F0D3-4B87-4052-918D-0CC2CBA99B19}" destId="{AFB6DAE7-F98B-4302-A5E3-516E93314AB7}" srcOrd="9" destOrd="0" presId="urn:microsoft.com/office/officeart/2005/8/layout/hierarchy3"/>
    <dgm:cxn modelId="{8C96A366-316A-408F-A7C7-85F10C664406}" type="presParOf" srcId="{29F2F0D3-4B87-4052-918D-0CC2CBA99B19}" destId="{AB6FA12C-7966-4DF8-9FE5-68AB59F0C378}" srcOrd="10" destOrd="0" presId="urn:microsoft.com/office/officeart/2005/8/layout/hierarchy3"/>
    <dgm:cxn modelId="{23D850D0-81E4-446A-A713-FD856C2A09FD}" type="presParOf" srcId="{29F2F0D3-4B87-4052-918D-0CC2CBA99B19}" destId="{B8333632-5E70-45C5-AF29-A83DEDC81F04}" srcOrd="11" destOrd="0" presId="urn:microsoft.com/office/officeart/2005/8/layout/hierarchy3"/>
    <dgm:cxn modelId="{019C4C90-F09C-43BE-AC86-D6852B845070}" type="presParOf" srcId="{29F2F0D3-4B87-4052-918D-0CC2CBA99B19}" destId="{C92A314E-E590-4505-A26B-2ED2C366DBFF}" srcOrd="12" destOrd="0" presId="urn:microsoft.com/office/officeart/2005/8/layout/hierarchy3"/>
    <dgm:cxn modelId="{C0C11178-4188-4B57-85C3-EDDFC32D3E1F}" type="presParOf" srcId="{29F2F0D3-4B87-4052-918D-0CC2CBA99B19}" destId="{0E3D7A81-BF62-43F6-96C6-6732BF21A347}" srcOrd="13" destOrd="0" presId="urn:microsoft.com/office/officeart/2005/8/layout/hierarchy3"/>
    <dgm:cxn modelId="{5B569AF5-FC93-469A-BFAA-97CEAE5FABC5}" type="presParOf" srcId="{29F2F0D3-4B87-4052-918D-0CC2CBA99B19}" destId="{8F68C034-ACE2-4976-A5E0-D4D916231763}" srcOrd="14" destOrd="0" presId="urn:microsoft.com/office/officeart/2005/8/layout/hierarchy3"/>
    <dgm:cxn modelId="{8E24DD0E-B367-4B48-B99F-037B01C3EDA4}" type="presParOf" srcId="{29F2F0D3-4B87-4052-918D-0CC2CBA99B19}" destId="{C58F305D-58A2-4945-8707-F5FB470F1B6D}" srcOrd="15" destOrd="0" presId="urn:microsoft.com/office/officeart/2005/8/layout/hierarchy3"/>
    <dgm:cxn modelId="{68B1360A-E545-460F-A926-374D8763E231}" type="presParOf" srcId="{29F2F0D3-4B87-4052-918D-0CC2CBA99B19}" destId="{121AE1C1-FF99-4833-9F30-5E30013088E3}" srcOrd="16" destOrd="0" presId="urn:microsoft.com/office/officeart/2005/8/layout/hierarchy3"/>
    <dgm:cxn modelId="{B39EBF4F-171C-42B8-9935-64FA327DEFFF}" type="presParOf" srcId="{29F2F0D3-4B87-4052-918D-0CC2CBA99B19}" destId="{93740617-9DA4-4F67-ADDA-714BA3FE269A}" srcOrd="17" destOrd="0" presId="urn:microsoft.com/office/officeart/2005/8/layout/hierarchy3"/>
    <dgm:cxn modelId="{0CFD2D4A-5B6F-43D9-95D9-0D7927845FE1}" type="presParOf" srcId="{29F2F0D3-4B87-4052-918D-0CC2CBA99B19}" destId="{7298FA4F-E4B9-44DC-B0DD-E76CF98E801F}" srcOrd="18" destOrd="0" presId="urn:microsoft.com/office/officeart/2005/8/layout/hierarchy3"/>
    <dgm:cxn modelId="{DEDC9AA1-B886-4918-983C-E1466ADDFFCF}" type="presParOf" srcId="{29F2F0D3-4B87-4052-918D-0CC2CBA99B19}" destId="{B478C202-7BB8-4B94-A03B-9F424CBD0E1F}" srcOrd="19" destOrd="0" presId="urn:microsoft.com/office/officeart/2005/8/layout/hierarchy3"/>
    <dgm:cxn modelId="{AADDEAEB-B86D-410A-AA90-E9F735033B16}" type="presParOf" srcId="{29F2F0D3-4B87-4052-918D-0CC2CBA99B19}" destId="{093DCD2A-4BA7-4397-A79A-12AA6C881D46}" srcOrd="20" destOrd="0" presId="urn:microsoft.com/office/officeart/2005/8/layout/hierarchy3"/>
    <dgm:cxn modelId="{CF67C8F0-8976-4D2D-9E21-FEADFA25F279}" type="presParOf" srcId="{29F2F0D3-4B87-4052-918D-0CC2CBA99B19}" destId="{50487AF8-FBBB-41A4-A5C6-F7EF573935B2}" srcOrd="21" destOrd="0" presId="urn:microsoft.com/office/officeart/2005/8/layout/hierarchy3"/>
    <dgm:cxn modelId="{2D14C649-9872-4631-ADBE-9F5B93B74E84}" type="presParOf" srcId="{29F2F0D3-4B87-4052-918D-0CC2CBA99B19}" destId="{C73CABAA-7FEF-465E-976C-E68CF0D25FAF}" srcOrd="22" destOrd="0" presId="urn:microsoft.com/office/officeart/2005/8/layout/hierarchy3"/>
    <dgm:cxn modelId="{E0B5B98F-54A2-498E-B2B5-28A7A7661AB4}" type="presParOf" srcId="{29F2F0D3-4B87-4052-918D-0CC2CBA99B19}" destId="{D2A09ADF-6E8E-46BD-91FC-787D103D2130}" srcOrd="23" destOrd="0" presId="urn:microsoft.com/office/officeart/2005/8/layout/hierarchy3"/>
    <dgm:cxn modelId="{9099CB9B-6F4B-4526-B9D2-525D560F069B}" type="presParOf" srcId="{29F2F0D3-4B87-4052-918D-0CC2CBA99B19}" destId="{3B305F98-7B22-46BD-A02E-71A36F16D956}" srcOrd="24" destOrd="0" presId="urn:microsoft.com/office/officeart/2005/8/layout/hierarchy3"/>
    <dgm:cxn modelId="{789D0EB7-9582-451B-ABB9-81C844D95E97}" type="presParOf" srcId="{29F2F0D3-4B87-4052-918D-0CC2CBA99B19}" destId="{2514A1A1-D273-4968-8F3F-68D9A537354A}" srcOrd="25" destOrd="0" presId="urn:microsoft.com/office/officeart/2005/8/layout/hierarchy3"/>
    <dgm:cxn modelId="{5CE391E6-CEF0-4904-882A-1E8EAAC10169}" type="presParOf" srcId="{10B9A024-4A0E-4533-B6B6-62C9ECA35995}" destId="{241C84C4-E07F-4970-AC05-1A62D3351878}" srcOrd="4" destOrd="0" presId="urn:microsoft.com/office/officeart/2005/8/layout/hierarchy3"/>
    <dgm:cxn modelId="{E904E72B-0D23-4CC6-AEAA-DD12B772186A}" type="presParOf" srcId="{241C84C4-E07F-4970-AC05-1A62D3351878}" destId="{81C24D01-63D4-489A-95F7-84A5EF392E1F}" srcOrd="0" destOrd="0" presId="urn:microsoft.com/office/officeart/2005/8/layout/hierarchy3"/>
    <dgm:cxn modelId="{2D93B8CD-4142-4467-84D2-CED7CA5FED26}" type="presParOf" srcId="{81C24D01-63D4-489A-95F7-84A5EF392E1F}" destId="{878C8380-7E8F-4DE3-8BB5-326ACF7BF23F}" srcOrd="0" destOrd="0" presId="urn:microsoft.com/office/officeart/2005/8/layout/hierarchy3"/>
    <dgm:cxn modelId="{C23C3C92-2E75-4E10-B4BB-A6E01E5DFE15}" type="presParOf" srcId="{81C24D01-63D4-489A-95F7-84A5EF392E1F}" destId="{644EBA10-069F-4FA7-990C-4EBC21443F2A}" srcOrd="1" destOrd="0" presId="urn:microsoft.com/office/officeart/2005/8/layout/hierarchy3"/>
    <dgm:cxn modelId="{8D241985-CDE3-458E-9A12-14122C17CCB2}" type="presParOf" srcId="{241C84C4-E07F-4970-AC05-1A62D3351878}" destId="{58D34EA9-92E4-405A-8E74-0F77D9DFF664}" srcOrd="1" destOrd="0" presId="urn:microsoft.com/office/officeart/2005/8/layout/hierarchy3"/>
    <dgm:cxn modelId="{12A82FF7-CD6C-4A98-B738-741EC5FAF05A}" type="presParOf" srcId="{58D34EA9-92E4-405A-8E74-0F77D9DFF664}" destId="{40A55E9C-AFC4-4282-8FCE-6747B816F549}" srcOrd="0" destOrd="0" presId="urn:microsoft.com/office/officeart/2005/8/layout/hierarchy3"/>
    <dgm:cxn modelId="{A1DF3FC7-A19F-472C-A8CA-237EBB9D34C7}" type="presParOf" srcId="{58D34EA9-92E4-405A-8E74-0F77D9DFF664}" destId="{A50ED17F-996C-40E9-B128-81519A050C7A}" srcOrd="1" destOrd="0" presId="urn:microsoft.com/office/officeart/2005/8/layout/hierarchy3"/>
    <dgm:cxn modelId="{4127437A-94C3-42E8-AA73-3CF24993BEB7}" type="presParOf" srcId="{58D34EA9-92E4-405A-8E74-0F77D9DFF664}" destId="{21047171-CE45-4E97-A50D-0D2D7AE9D82E}" srcOrd="2" destOrd="0" presId="urn:microsoft.com/office/officeart/2005/8/layout/hierarchy3"/>
    <dgm:cxn modelId="{EB69A607-744A-447C-97F7-C9BAC21CA0CA}" type="presParOf" srcId="{58D34EA9-92E4-405A-8E74-0F77D9DFF664}" destId="{AEA435C7-0CC2-4599-97CF-957EEF3EFCE8}" srcOrd="3" destOrd="0" presId="urn:microsoft.com/office/officeart/2005/8/layout/hierarchy3"/>
    <dgm:cxn modelId="{AE5D4754-032D-475C-B412-50D0E1C85BBB}" type="presParOf" srcId="{58D34EA9-92E4-405A-8E74-0F77D9DFF664}" destId="{EA2AA435-903D-485E-9B32-BE104ED5A55A}" srcOrd="4" destOrd="0" presId="urn:microsoft.com/office/officeart/2005/8/layout/hierarchy3"/>
    <dgm:cxn modelId="{0FBAB034-6533-49AA-9154-D6868B5C1F50}" type="presParOf" srcId="{58D34EA9-92E4-405A-8E74-0F77D9DFF664}" destId="{E22BA912-78E7-4085-AA3F-BF26223E2196}" srcOrd="5" destOrd="0" presId="urn:microsoft.com/office/officeart/2005/8/layout/hierarchy3"/>
    <dgm:cxn modelId="{F2F8585E-9603-4759-A644-364E52DF1BFD}" type="presParOf" srcId="{58D34EA9-92E4-405A-8E74-0F77D9DFF664}" destId="{CFF9A04C-B320-4E7B-8621-AE851C4CD6AA}" srcOrd="6" destOrd="0" presId="urn:microsoft.com/office/officeart/2005/8/layout/hierarchy3"/>
    <dgm:cxn modelId="{81024F0F-7D0D-4EE0-8951-8512DBCB4EBE}" type="presParOf" srcId="{58D34EA9-92E4-405A-8E74-0F77D9DFF664}" destId="{55181125-2B6B-490F-BE84-B09CA6EDFCD8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D1D718B-8BBE-44B7-9C08-593E482880CA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19E1F52-E193-4750-980A-1657CFC89B51}">
      <dgm:prSet phldrT="[Text]"/>
      <dgm:spPr/>
      <dgm:t>
        <a:bodyPr/>
        <a:lstStyle/>
        <a:p>
          <a:r>
            <a:rPr lang="en-US" dirty="0"/>
            <a:t>CALIBRATION (still under development)</a:t>
          </a:r>
        </a:p>
      </dgm:t>
    </dgm:pt>
    <dgm:pt modelId="{855E77BC-2D97-4901-B2DB-7593FD72E75B}" type="parTrans" cxnId="{E8EFC8B7-9C0A-4157-ADA1-BFCB4748CB49}">
      <dgm:prSet/>
      <dgm:spPr/>
      <dgm:t>
        <a:bodyPr/>
        <a:lstStyle/>
        <a:p>
          <a:endParaRPr lang="en-US"/>
        </a:p>
      </dgm:t>
    </dgm:pt>
    <dgm:pt modelId="{9CE39CDD-41C2-410E-89F4-50AA42C3E312}" type="sibTrans" cxnId="{E8EFC8B7-9C0A-4157-ADA1-BFCB4748CB49}">
      <dgm:prSet/>
      <dgm:spPr/>
      <dgm:t>
        <a:bodyPr/>
        <a:lstStyle/>
        <a:p>
          <a:endParaRPr lang="en-US"/>
        </a:p>
      </dgm:t>
    </dgm:pt>
    <dgm:pt modelId="{01D9AFED-5110-429B-9FC8-05B2E33F41A0}">
      <dgm:prSet phldrT="[Text]"/>
      <dgm:spPr/>
      <dgm:t>
        <a:bodyPr/>
        <a:lstStyle/>
        <a:p>
          <a:r>
            <a:rPr lang="en-US" dirty="0"/>
            <a:t>CM LOCATIONS</a:t>
          </a:r>
        </a:p>
      </dgm:t>
    </dgm:pt>
    <dgm:pt modelId="{9D7150FD-23AA-4B3E-BB4C-8027FF9B6E5E}" type="parTrans" cxnId="{95BE7F52-FF84-43CA-B037-6BB9A39F096C}">
      <dgm:prSet/>
      <dgm:spPr/>
      <dgm:t>
        <a:bodyPr/>
        <a:lstStyle/>
        <a:p>
          <a:endParaRPr lang="en-US"/>
        </a:p>
      </dgm:t>
    </dgm:pt>
    <dgm:pt modelId="{4E3CCAC3-4D23-4CB7-9438-3C8764100285}" type="sibTrans" cxnId="{95BE7F52-FF84-43CA-B037-6BB9A39F096C}">
      <dgm:prSet/>
      <dgm:spPr/>
      <dgm:t>
        <a:bodyPr/>
        <a:lstStyle/>
        <a:p>
          <a:endParaRPr lang="en-US"/>
        </a:p>
      </dgm:t>
    </dgm:pt>
    <dgm:pt modelId="{F05300E0-E54A-4A59-9DA7-02426FFFE3BA}">
      <dgm:prSet phldrT="[Text]"/>
      <dgm:spPr/>
      <dgm:t>
        <a:bodyPr/>
        <a:lstStyle/>
        <a:p>
          <a:r>
            <a:rPr lang="en-US" dirty="0"/>
            <a:t>SHIPPING FORM (still under development)</a:t>
          </a:r>
        </a:p>
      </dgm:t>
    </dgm:pt>
    <dgm:pt modelId="{0C1BB6AD-4A8B-4A82-98BF-E474432106B6}" type="parTrans" cxnId="{50D0BAAB-9BAE-4DA4-A65D-0BD47AB1DA62}">
      <dgm:prSet/>
      <dgm:spPr/>
      <dgm:t>
        <a:bodyPr/>
        <a:lstStyle/>
        <a:p>
          <a:endParaRPr lang="en-US"/>
        </a:p>
      </dgm:t>
    </dgm:pt>
    <dgm:pt modelId="{36B5133C-C6B6-4046-8E81-3917725BE5A9}" type="sibTrans" cxnId="{50D0BAAB-9BAE-4DA4-A65D-0BD47AB1DA62}">
      <dgm:prSet/>
      <dgm:spPr/>
      <dgm:t>
        <a:bodyPr/>
        <a:lstStyle/>
        <a:p>
          <a:endParaRPr lang="en-US"/>
        </a:p>
      </dgm:t>
    </dgm:pt>
    <dgm:pt modelId="{AB9F19E4-B005-4058-8B05-073BC1C4C2C6}" type="pres">
      <dgm:prSet presAssocID="{5D1D718B-8BBE-44B7-9C08-593E482880C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0E1B285-3C32-4A1E-BA73-B95100F7B703}" type="pres">
      <dgm:prSet presAssocID="{C19E1F52-E193-4750-980A-1657CFC89B51}" presName="root" presStyleCnt="0"/>
      <dgm:spPr/>
    </dgm:pt>
    <dgm:pt modelId="{2EC5D066-2DF2-4CBB-91E4-EA6F04991FEA}" type="pres">
      <dgm:prSet presAssocID="{C19E1F52-E193-4750-980A-1657CFC89B51}" presName="rootComposite" presStyleCnt="0"/>
      <dgm:spPr/>
    </dgm:pt>
    <dgm:pt modelId="{634C0198-49F7-4D1F-91C2-A6E5F0E2E697}" type="pres">
      <dgm:prSet presAssocID="{C19E1F52-E193-4750-980A-1657CFC89B51}" presName="rootText" presStyleLbl="node1" presStyleIdx="0" presStyleCnt="3"/>
      <dgm:spPr/>
    </dgm:pt>
    <dgm:pt modelId="{D7E919E0-3AF2-4379-BED6-AFF46ED9F70B}" type="pres">
      <dgm:prSet presAssocID="{C19E1F52-E193-4750-980A-1657CFC89B51}" presName="rootConnector" presStyleLbl="node1" presStyleIdx="0" presStyleCnt="3"/>
      <dgm:spPr/>
    </dgm:pt>
    <dgm:pt modelId="{7A3E6761-9111-4E4D-8668-77B0A72616B8}" type="pres">
      <dgm:prSet presAssocID="{C19E1F52-E193-4750-980A-1657CFC89B51}" presName="childShape" presStyleCnt="0"/>
      <dgm:spPr/>
    </dgm:pt>
    <dgm:pt modelId="{3C19EA00-A179-4F65-BB9A-BDB4264C38A0}" type="pres">
      <dgm:prSet presAssocID="{01D9AFED-5110-429B-9FC8-05B2E33F41A0}" presName="root" presStyleCnt="0"/>
      <dgm:spPr/>
    </dgm:pt>
    <dgm:pt modelId="{2103ECE0-B4E7-40A4-A165-1C64AD920F58}" type="pres">
      <dgm:prSet presAssocID="{01D9AFED-5110-429B-9FC8-05B2E33F41A0}" presName="rootComposite" presStyleCnt="0"/>
      <dgm:spPr/>
    </dgm:pt>
    <dgm:pt modelId="{6FA25045-7D25-45DC-AC54-B0FA80097C03}" type="pres">
      <dgm:prSet presAssocID="{01D9AFED-5110-429B-9FC8-05B2E33F41A0}" presName="rootText" presStyleLbl="node1" presStyleIdx="1" presStyleCnt="3"/>
      <dgm:spPr/>
    </dgm:pt>
    <dgm:pt modelId="{C2CD5E12-57BB-43A5-B570-1E6345FA0163}" type="pres">
      <dgm:prSet presAssocID="{01D9AFED-5110-429B-9FC8-05B2E33F41A0}" presName="rootConnector" presStyleLbl="node1" presStyleIdx="1" presStyleCnt="3"/>
      <dgm:spPr/>
    </dgm:pt>
    <dgm:pt modelId="{14D48562-BFAC-466A-86FC-90430550FED1}" type="pres">
      <dgm:prSet presAssocID="{01D9AFED-5110-429B-9FC8-05B2E33F41A0}" presName="childShape" presStyleCnt="0"/>
      <dgm:spPr/>
    </dgm:pt>
    <dgm:pt modelId="{5FDB60A1-2765-424C-A203-A344B1DC612E}" type="pres">
      <dgm:prSet presAssocID="{F05300E0-E54A-4A59-9DA7-02426FFFE3BA}" presName="root" presStyleCnt="0"/>
      <dgm:spPr/>
    </dgm:pt>
    <dgm:pt modelId="{F82D6EE3-1A44-47AF-A6F9-5DBCCA85AABD}" type="pres">
      <dgm:prSet presAssocID="{F05300E0-E54A-4A59-9DA7-02426FFFE3BA}" presName="rootComposite" presStyleCnt="0"/>
      <dgm:spPr/>
    </dgm:pt>
    <dgm:pt modelId="{3F440224-F8B0-4367-BDED-6736A747A97D}" type="pres">
      <dgm:prSet presAssocID="{F05300E0-E54A-4A59-9DA7-02426FFFE3BA}" presName="rootText" presStyleLbl="node1" presStyleIdx="2" presStyleCnt="3"/>
      <dgm:spPr/>
    </dgm:pt>
    <dgm:pt modelId="{05CD1EA2-4376-4F02-8886-3F23D5C59064}" type="pres">
      <dgm:prSet presAssocID="{F05300E0-E54A-4A59-9DA7-02426FFFE3BA}" presName="rootConnector" presStyleLbl="node1" presStyleIdx="2" presStyleCnt="3"/>
      <dgm:spPr/>
    </dgm:pt>
    <dgm:pt modelId="{ACDF61CE-5168-445F-A567-E86091CF3909}" type="pres">
      <dgm:prSet presAssocID="{F05300E0-E54A-4A59-9DA7-02426FFFE3BA}" presName="childShape" presStyleCnt="0"/>
      <dgm:spPr/>
    </dgm:pt>
  </dgm:ptLst>
  <dgm:cxnLst>
    <dgm:cxn modelId="{95BE7F52-FF84-43CA-B037-6BB9A39F096C}" srcId="{5D1D718B-8BBE-44B7-9C08-593E482880CA}" destId="{01D9AFED-5110-429B-9FC8-05B2E33F41A0}" srcOrd="1" destOrd="0" parTransId="{9D7150FD-23AA-4B3E-BB4C-8027FF9B6E5E}" sibTransId="{4E3CCAC3-4D23-4CB7-9438-3C8764100285}"/>
    <dgm:cxn modelId="{280303A3-FBCE-4508-9C80-7B124255E65C}" type="presOf" srcId="{F05300E0-E54A-4A59-9DA7-02426FFFE3BA}" destId="{05CD1EA2-4376-4F02-8886-3F23D5C59064}" srcOrd="1" destOrd="0" presId="urn:microsoft.com/office/officeart/2005/8/layout/hierarchy3"/>
    <dgm:cxn modelId="{50D0BAAB-9BAE-4DA4-A65D-0BD47AB1DA62}" srcId="{5D1D718B-8BBE-44B7-9C08-593E482880CA}" destId="{F05300E0-E54A-4A59-9DA7-02426FFFE3BA}" srcOrd="2" destOrd="0" parTransId="{0C1BB6AD-4A8B-4A82-98BF-E474432106B6}" sibTransId="{36B5133C-C6B6-4046-8E81-3917725BE5A9}"/>
    <dgm:cxn modelId="{157D9DB1-6A60-42BF-B05D-A7031F5A1DD0}" type="presOf" srcId="{F05300E0-E54A-4A59-9DA7-02426FFFE3BA}" destId="{3F440224-F8B0-4367-BDED-6736A747A97D}" srcOrd="0" destOrd="0" presId="urn:microsoft.com/office/officeart/2005/8/layout/hierarchy3"/>
    <dgm:cxn modelId="{E8EFC8B7-9C0A-4157-ADA1-BFCB4748CB49}" srcId="{5D1D718B-8BBE-44B7-9C08-593E482880CA}" destId="{C19E1F52-E193-4750-980A-1657CFC89B51}" srcOrd="0" destOrd="0" parTransId="{855E77BC-2D97-4901-B2DB-7593FD72E75B}" sibTransId="{9CE39CDD-41C2-410E-89F4-50AA42C3E312}"/>
    <dgm:cxn modelId="{3B443EBD-C498-44DD-B0E1-36AD61F10C1C}" type="presOf" srcId="{5D1D718B-8BBE-44B7-9C08-593E482880CA}" destId="{AB9F19E4-B005-4058-8B05-073BC1C4C2C6}" srcOrd="0" destOrd="0" presId="urn:microsoft.com/office/officeart/2005/8/layout/hierarchy3"/>
    <dgm:cxn modelId="{07D027C1-A088-4B7E-ACC9-69641EBE274C}" type="presOf" srcId="{01D9AFED-5110-429B-9FC8-05B2E33F41A0}" destId="{6FA25045-7D25-45DC-AC54-B0FA80097C03}" srcOrd="0" destOrd="0" presId="urn:microsoft.com/office/officeart/2005/8/layout/hierarchy3"/>
    <dgm:cxn modelId="{6967A3C5-BADE-4385-B6B6-B4449D451AD5}" type="presOf" srcId="{C19E1F52-E193-4750-980A-1657CFC89B51}" destId="{634C0198-49F7-4D1F-91C2-A6E5F0E2E697}" srcOrd="0" destOrd="0" presId="urn:microsoft.com/office/officeart/2005/8/layout/hierarchy3"/>
    <dgm:cxn modelId="{F63714CE-3FE8-48F9-8299-EB9CE3557F5D}" type="presOf" srcId="{C19E1F52-E193-4750-980A-1657CFC89B51}" destId="{D7E919E0-3AF2-4379-BED6-AFF46ED9F70B}" srcOrd="1" destOrd="0" presId="urn:microsoft.com/office/officeart/2005/8/layout/hierarchy3"/>
    <dgm:cxn modelId="{3C6232F5-3B99-451B-9BBC-84AC3BEE52EC}" type="presOf" srcId="{01D9AFED-5110-429B-9FC8-05B2E33F41A0}" destId="{C2CD5E12-57BB-43A5-B570-1E6345FA0163}" srcOrd="1" destOrd="0" presId="urn:microsoft.com/office/officeart/2005/8/layout/hierarchy3"/>
    <dgm:cxn modelId="{E783EFBD-1464-4E55-93DF-20F2BB25D96D}" type="presParOf" srcId="{AB9F19E4-B005-4058-8B05-073BC1C4C2C6}" destId="{60E1B285-3C32-4A1E-BA73-B95100F7B703}" srcOrd="0" destOrd="0" presId="urn:microsoft.com/office/officeart/2005/8/layout/hierarchy3"/>
    <dgm:cxn modelId="{633C0CA6-9E76-420A-86E4-9FC62065696E}" type="presParOf" srcId="{60E1B285-3C32-4A1E-BA73-B95100F7B703}" destId="{2EC5D066-2DF2-4CBB-91E4-EA6F04991FEA}" srcOrd="0" destOrd="0" presId="urn:microsoft.com/office/officeart/2005/8/layout/hierarchy3"/>
    <dgm:cxn modelId="{21857C58-56F5-4563-BC56-657A3A4A5C35}" type="presParOf" srcId="{2EC5D066-2DF2-4CBB-91E4-EA6F04991FEA}" destId="{634C0198-49F7-4D1F-91C2-A6E5F0E2E697}" srcOrd="0" destOrd="0" presId="urn:microsoft.com/office/officeart/2005/8/layout/hierarchy3"/>
    <dgm:cxn modelId="{FF7B7290-0FE2-4A89-BDE1-4FC57218B97F}" type="presParOf" srcId="{2EC5D066-2DF2-4CBB-91E4-EA6F04991FEA}" destId="{D7E919E0-3AF2-4379-BED6-AFF46ED9F70B}" srcOrd="1" destOrd="0" presId="urn:microsoft.com/office/officeart/2005/8/layout/hierarchy3"/>
    <dgm:cxn modelId="{2D41470A-B832-4D58-800B-6956FC80C60D}" type="presParOf" srcId="{60E1B285-3C32-4A1E-BA73-B95100F7B703}" destId="{7A3E6761-9111-4E4D-8668-77B0A72616B8}" srcOrd="1" destOrd="0" presId="urn:microsoft.com/office/officeart/2005/8/layout/hierarchy3"/>
    <dgm:cxn modelId="{8F21FB60-CBE5-4F8A-8278-6AF38467771F}" type="presParOf" srcId="{AB9F19E4-B005-4058-8B05-073BC1C4C2C6}" destId="{3C19EA00-A179-4F65-BB9A-BDB4264C38A0}" srcOrd="1" destOrd="0" presId="urn:microsoft.com/office/officeart/2005/8/layout/hierarchy3"/>
    <dgm:cxn modelId="{589496E2-C077-4F18-BB1C-BF05F7ECC402}" type="presParOf" srcId="{3C19EA00-A179-4F65-BB9A-BDB4264C38A0}" destId="{2103ECE0-B4E7-40A4-A165-1C64AD920F58}" srcOrd="0" destOrd="0" presId="urn:microsoft.com/office/officeart/2005/8/layout/hierarchy3"/>
    <dgm:cxn modelId="{D84E5BCA-7E0A-4324-89F1-85823D3B5ECE}" type="presParOf" srcId="{2103ECE0-B4E7-40A4-A165-1C64AD920F58}" destId="{6FA25045-7D25-45DC-AC54-B0FA80097C03}" srcOrd="0" destOrd="0" presId="urn:microsoft.com/office/officeart/2005/8/layout/hierarchy3"/>
    <dgm:cxn modelId="{A291EFC3-C614-434C-8352-BFA8236C16CD}" type="presParOf" srcId="{2103ECE0-B4E7-40A4-A165-1C64AD920F58}" destId="{C2CD5E12-57BB-43A5-B570-1E6345FA0163}" srcOrd="1" destOrd="0" presId="urn:microsoft.com/office/officeart/2005/8/layout/hierarchy3"/>
    <dgm:cxn modelId="{743EECC2-AB68-4122-8001-F660CFDC45D4}" type="presParOf" srcId="{3C19EA00-A179-4F65-BB9A-BDB4264C38A0}" destId="{14D48562-BFAC-466A-86FC-90430550FED1}" srcOrd="1" destOrd="0" presId="urn:microsoft.com/office/officeart/2005/8/layout/hierarchy3"/>
    <dgm:cxn modelId="{84126CF7-7D9B-4D69-A1D4-11D8757EC73C}" type="presParOf" srcId="{AB9F19E4-B005-4058-8B05-073BC1C4C2C6}" destId="{5FDB60A1-2765-424C-A203-A344B1DC612E}" srcOrd="2" destOrd="0" presId="urn:microsoft.com/office/officeart/2005/8/layout/hierarchy3"/>
    <dgm:cxn modelId="{7C96E4DA-4633-4498-B194-F98543167058}" type="presParOf" srcId="{5FDB60A1-2765-424C-A203-A344B1DC612E}" destId="{F82D6EE3-1A44-47AF-A6F9-5DBCCA85AABD}" srcOrd="0" destOrd="0" presId="urn:microsoft.com/office/officeart/2005/8/layout/hierarchy3"/>
    <dgm:cxn modelId="{F0078BC6-AF93-4C38-BF3C-7200DFD8ACC5}" type="presParOf" srcId="{F82D6EE3-1A44-47AF-A6F9-5DBCCA85AABD}" destId="{3F440224-F8B0-4367-BDED-6736A747A97D}" srcOrd="0" destOrd="0" presId="urn:microsoft.com/office/officeart/2005/8/layout/hierarchy3"/>
    <dgm:cxn modelId="{84C33C03-F758-487D-B2DF-686317BCC4E4}" type="presParOf" srcId="{F82D6EE3-1A44-47AF-A6F9-5DBCCA85AABD}" destId="{05CD1EA2-4376-4F02-8886-3F23D5C59064}" srcOrd="1" destOrd="0" presId="urn:microsoft.com/office/officeart/2005/8/layout/hierarchy3"/>
    <dgm:cxn modelId="{34C44D1E-7CE2-44AE-857B-0A0D9E83927B}" type="presParOf" srcId="{5FDB60A1-2765-424C-A203-A344B1DC612E}" destId="{ACDF61CE-5168-445F-A567-E86091CF3909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EA2250F-91F8-4DFF-BB7E-FBB8486B062C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59196033-CD94-4789-8A41-071429A525C2}">
      <dgm:prSet phldrT="[Text]"/>
      <dgm:spPr/>
      <dgm:t>
        <a:bodyPr/>
        <a:lstStyle/>
        <a:p>
          <a:r>
            <a:rPr lang="en-US" dirty="0"/>
            <a:t>SRF</a:t>
          </a:r>
        </a:p>
      </dgm:t>
    </dgm:pt>
    <dgm:pt modelId="{72E4E19E-5C69-4B8C-A218-D8CFDC6FB303}" type="parTrans" cxnId="{EC2AD2F8-8476-48A0-BD1B-E67F65E7F5F7}">
      <dgm:prSet/>
      <dgm:spPr/>
      <dgm:t>
        <a:bodyPr/>
        <a:lstStyle/>
        <a:p>
          <a:endParaRPr lang="en-US"/>
        </a:p>
      </dgm:t>
    </dgm:pt>
    <dgm:pt modelId="{8812BC1F-B982-4974-9B38-46D505F5C85E}" type="sibTrans" cxnId="{EC2AD2F8-8476-48A0-BD1B-E67F65E7F5F7}">
      <dgm:prSet/>
      <dgm:spPr/>
      <dgm:t>
        <a:bodyPr/>
        <a:lstStyle/>
        <a:p>
          <a:endParaRPr lang="en-US"/>
        </a:p>
      </dgm:t>
    </dgm:pt>
    <dgm:pt modelId="{029FEA38-7F56-49C5-BF63-3F6121D9C0FB}">
      <dgm:prSet phldrT="[Text]" custT="1"/>
      <dgm:spPr/>
      <dgm:t>
        <a:bodyPr/>
        <a:lstStyle/>
        <a:p>
          <a:r>
            <a:rPr lang="en-US" sz="1100" dirty="0"/>
            <a:t>SRF MAIN MENU</a:t>
          </a:r>
        </a:p>
      </dgm:t>
    </dgm:pt>
    <dgm:pt modelId="{A4A58F4F-7424-4E88-A5C1-6730B9A7E78A}" type="parTrans" cxnId="{7AD986F5-7AF1-49A4-AFC1-650BC63D8C41}">
      <dgm:prSet/>
      <dgm:spPr/>
      <dgm:t>
        <a:bodyPr/>
        <a:lstStyle/>
        <a:p>
          <a:endParaRPr lang="en-US"/>
        </a:p>
      </dgm:t>
    </dgm:pt>
    <dgm:pt modelId="{26472F49-6328-497D-BE43-60A4BC068F37}" type="sibTrans" cxnId="{7AD986F5-7AF1-49A4-AFC1-650BC63D8C41}">
      <dgm:prSet/>
      <dgm:spPr/>
      <dgm:t>
        <a:bodyPr/>
        <a:lstStyle/>
        <a:p>
          <a:endParaRPr lang="en-US"/>
        </a:p>
      </dgm:t>
    </dgm:pt>
    <dgm:pt modelId="{801ED24D-3208-4DD2-8581-B41CB4036DF6}">
      <dgm:prSet phldrT="[Text]" custT="1"/>
      <dgm:spPr/>
      <dgm:t>
        <a:bodyPr/>
        <a:lstStyle/>
        <a:p>
          <a:r>
            <a:rPr lang="en-US" sz="1100" dirty="0"/>
            <a:t>WORK CENTER PLAN</a:t>
          </a:r>
        </a:p>
      </dgm:t>
    </dgm:pt>
    <dgm:pt modelId="{E26FD682-59E4-4164-89E3-AA335C3F1BB2}" type="parTrans" cxnId="{D52CD2CF-CA62-4C16-981F-DCA80F55175D}">
      <dgm:prSet/>
      <dgm:spPr/>
      <dgm:t>
        <a:bodyPr/>
        <a:lstStyle/>
        <a:p>
          <a:endParaRPr lang="en-US"/>
        </a:p>
      </dgm:t>
    </dgm:pt>
    <dgm:pt modelId="{A7F83E2B-2515-46D2-8502-50F4676D0AA9}" type="sibTrans" cxnId="{D52CD2CF-CA62-4C16-981F-DCA80F55175D}">
      <dgm:prSet/>
      <dgm:spPr/>
      <dgm:t>
        <a:bodyPr/>
        <a:lstStyle/>
        <a:p>
          <a:endParaRPr lang="en-US"/>
        </a:p>
      </dgm:t>
    </dgm:pt>
    <dgm:pt modelId="{07919607-DCB0-4860-AA27-543A3AF65BE1}">
      <dgm:prSet phldrT="[Text]"/>
      <dgm:spPr/>
      <dgm:t>
        <a:bodyPr/>
        <a:lstStyle/>
        <a:p>
          <a:r>
            <a:rPr lang="en-US" dirty="0"/>
            <a:t>OPEN SRF PROJECTS</a:t>
          </a:r>
        </a:p>
      </dgm:t>
    </dgm:pt>
    <dgm:pt modelId="{E59759FC-5C48-45C8-A660-52F1C1AEE396}" type="parTrans" cxnId="{483B171F-3662-4980-9B01-B1EBFB9781E6}">
      <dgm:prSet/>
      <dgm:spPr/>
      <dgm:t>
        <a:bodyPr/>
        <a:lstStyle/>
        <a:p>
          <a:endParaRPr lang="en-US"/>
        </a:p>
      </dgm:t>
    </dgm:pt>
    <dgm:pt modelId="{9A4AF29B-3AB7-4E38-8AA2-52B68006B019}" type="sibTrans" cxnId="{483B171F-3662-4980-9B01-B1EBFB9781E6}">
      <dgm:prSet/>
      <dgm:spPr/>
      <dgm:t>
        <a:bodyPr/>
        <a:lstStyle/>
        <a:p>
          <a:endParaRPr lang="en-US"/>
        </a:p>
      </dgm:t>
    </dgm:pt>
    <dgm:pt modelId="{3C760F7A-A129-4C3F-B13F-D5E56CAC74E5}">
      <dgm:prSet phldrT="[Text]" custT="1"/>
      <dgm:spPr/>
      <dgm:t>
        <a:bodyPr/>
        <a:lstStyle/>
        <a:p>
          <a:r>
            <a:rPr lang="en-US" sz="1100" dirty="0"/>
            <a:t>C100R</a:t>
          </a:r>
        </a:p>
      </dgm:t>
    </dgm:pt>
    <dgm:pt modelId="{12AB9AAB-0B80-463A-826C-9086EAF7183B}" type="parTrans" cxnId="{ED632635-8BC4-4E19-84E6-189B7DFC39F5}">
      <dgm:prSet/>
      <dgm:spPr/>
      <dgm:t>
        <a:bodyPr/>
        <a:lstStyle/>
        <a:p>
          <a:endParaRPr lang="en-US"/>
        </a:p>
      </dgm:t>
    </dgm:pt>
    <dgm:pt modelId="{7DAAF295-F199-44FB-AC0F-1F8BE0617E2F}" type="sibTrans" cxnId="{ED632635-8BC4-4E19-84E6-189B7DFC39F5}">
      <dgm:prSet/>
      <dgm:spPr/>
      <dgm:t>
        <a:bodyPr/>
        <a:lstStyle/>
        <a:p>
          <a:endParaRPr lang="en-US"/>
        </a:p>
      </dgm:t>
    </dgm:pt>
    <dgm:pt modelId="{93E7CD70-0D52-4E4E-B968-D73AFD2153A9}">
      <dgm:prSet phldrT="[Text]"/>
      <dgm:spPr/>
      <dgm:t>
        <a:bodyPr/>
        <a:lstStyle/>
        <a:p>
          <a:r>
            <a:rPr lang="en-US" dirty="0"/>
            <a:t>CLOSED SRF PROJECTS</a:t>
          </a:r>
        </a:p>
      </dgm:t>
    </dgm:pt>
    <dgm:pt modelId="{B1FD98F2-FF04-4328-9BB1-BD9873FDE2BA}" type="parTrans" cxnId="{69975A19-4F63-4AC4-94A2-6A9BD5CF9C7A}">
      <dgm:prSet/>
      <dgm:spPr/>
      <dgm:t>
        <a:bodyPr/>
        <a:lstStyle/>
        <a:p>
          <a:endParaRPr lang="en-US"/>
        </a:p>
      </dgm:t>
    </dgm:pt>
    <dgm:pt modelId="{455EFD51-A66E-4153-8F4E-4C038417D00C}" type="sibTrans" cxnId="{69975A19-4F63-4AC4-94A2-6A9BD5CF9C7A}">
      <dgm:prSet/>
      <dgm:spPr/>
      <dgm:t>
        <a:bodyPr/>
        <a:lstStyle/>
        <a:p>
          <a:endParaRPr lang="en-US"/>
        </a:p>
      </dgm:t>
    </dgm:pt>
    <dgm:pt modelId="{605806B9-92E9-4228-8E14-16DDDB180ABF}">
      <dgm:prSet phldrT="[Text]"/>
      <dgm:spPr/>
      <dgm:t>
        <a:bodyPr/>
        <a:lstStyle/>
        <a:p>
          <a:r>
            <a:rPr lang="en-US" dirty="0"/>
            <a:t>GROUPS</a:t>
          </a:r>
        </a:p>
      </dgm:t>
    </dgm:pt>
    <dgm:pt modelId="{B04D8B13-1221-4D2E-85CF-A3171F7BBE95}" type="parTrans" cxnId="{07599CFB-2A7F-4C69-A9FE-19EECCC49BB9}">
      <dgm:prSet/>
      <dgm:spPr/>
      <dgm:t>
        <a:bodyPr/>
        <a:lstStyle/>
        <a:p>
          <a:endParaRPr lang="en-US"/>
        </a:p>
      </dgm:t>
    </dgm:pt>
    <dgm:pt modelId="{149221C8-317F-47B8-A9F3-DD62AACFE32F}" type="sibTrans" cxnId="{07599CFB-2A7F-4C69-A9FE-19EECCC49BB9}">
      <dgm:prSet/>
      <dgm:spPr/>
      <dgm:t>
        <a:bodyPr/>
        <a:lstStyle/>
        <a:p>
          <a:endParaRPr lang="en-US"/>
        </a:p>
      </dgm:t>
    </dgm:pt>
    <dgm:pt modelId="{B0A8DBBB-62E4-4975-BEF7-B6A5E454E96B}">
      <dgm:prSet phldrT="[Text]" custT="1"/>
      <dgm:spPr/>
      <dgm:t>
        <a:bodyPr/>
        <a:lstStyle/>
        <a:p>
          <a:r>
            <a:rPr lang="en-US" sz="1100" dirty="0"/>
            <a:t>CM PRODUCTION</a:t>
          </a:r>
        </a:p>
      </dgm:t>
    </dgm:pt>
    <dgm:pt modelId="{EB2B0050-3479-4C79-A029-DC9B39CA3E37}" type="parTrans" cxnId="{56136F10-F552-42BB-8FF7-6FB4A44470C0}">
      <dgm:prSet/>
      <dgm:spPr/>
      <dgm:t>
        <a:bodyPr/>
        <a:lstStyle/>
        <a:p>
          <a:endParaRPr lang="en-US"/>
        </a:p>
      </dgm:t>
    </dgm:pt>
    <dgm:pt modelId="{CBA930F8-29E0-412F-8200-F95C3B672BBE}" type="sibTrans" cxnId="{56136F10-F552-42BB-8FF7-6FB4A44470C0}">
      <dgm:prSet/>
      <dgm:spPr/>
      <dgm:t>
        <a:bodyPr/>
        <a:lstStyle/>
        <a:p>
          <a:endParaRPr lang="en-US"/>
        </a:p>
      </dgm:t>
    </dgm:pt>
    <dgm:pt modelId="{B360803D-86F3-4DD9-B663-B07D04A8C565}">
      <dgm:prSet phldrT="[Text]" custT="1"/>
      <dgm:spPr/>
      <dgm:t>
        <a:bodyPr/>
        <a:lstStyle/>
        <a:p>
          <a:r>
            <a:rPr lang="en-US" sz="1100" dirty="0"/>
            <a:t>PROCESSES MATERIALS</a:t>
          </a:r>
        </a:p>
      </dgm:t>
    </dgm:pt>
    <dgm:pt modelId="{CE50F96D-0BD4-4845-B36B-537B138A34BF}" type="parTrans" cxnId="{8F82273A-4850-49FD-898D-9B297C40FB79}">
      <dgm:prSet/>
      <dgm:spPr/>
      <dgm:t>
        <a:bodyPr/>
        <a:lstStyle/>
        <a:p>
          <a:endParaRPr lang="en-US"/>
        </a:p>
      </dgm:t>
    </dgm:pt>
    <dgm:pt modelId="{4C60DF58-808A-4CFC-914B-3DF2B5C44BD5}" type="sibTrans" cxnId="{8F82273A-4850-49FD-898D-9B297C40FB79}">
      <dgm:prSet/>
      <dgm:spPr/>
      <dgm:t>
        <a:bodyPr/>
        <a:lstStyle/>
        <a:p>
          <a:endParaRPr lang="en-US"/>
        </a:p>
      </dgm:t>
    </dgm:pt>
    <dgm:pt modelId="{EF7F4F99-D273-47DE-9B19-9F2F71F53C84}">
      <dgm:prSet phldrT="[Text]" custT="1"/>
      <dgm:spPr/>
      <dgm:t>
        <a:bodyPr anchor="ctr"/>
        <a:lstStyle/>
        <a:p>
          <a:pPr algn="ctr"/>
          <a:r>
            <a:rPr lang="en-US" sz="1100" dirty="0"/>
            <a:t>PANSOPHY</a:t>
          </a:r>
        </a:p>
      </dgm:t>
    </dgm:pt>
    <dgm:pt modelId="{5D6ED26F-139B-4ECC-BA1F-4AB9A826E806}" type="parTrans" cxnId="{910DADA8-9F73-4D57-B7D2-28238C172747}">
      <dgm:prSet/>
      <dgm:spPr/>
      <dgm:t>
        <a:bodyPr/>
        <a:lstStyle/>
        <a:p>
          <a:endParaRPr lang="en-US"/>
        </a:p>
      </dgm:t>
    </dgm:pt>
    <dgm:pt modelId="{0BEF56DE-2BFB-4778-82F9-7083AD14B96C}" type="sibTrans" cxnId="{910DADA8-9F73-4D57-B7D2-28238C172747}">
      <dgm:prSet/>
      <dgm:spPr/>
      <dgm:t>
        <a:bodyPr/>
        <a:lstStyle/>
        <a:p>
          <a:endParaRPr lang="en-US"/>
        </a:p>
      </dgm:t>
    </dgm:pt>
    <dgm:pt modelId="{68DECC01-1A84-4953-A00C-BD31DEA264E3}">
      <dgm:prSet phldrT="[Text]" custT="1"/>
      <dgm:spPr/>
      <dgm:t>
        <a:bodyPr/>
        <a:lstStyle/>
        <a:p>
          <a:r>
            <a:rPr lang="en-US" sz="1100" dirty="0"/>
            <a:t>SPECIAL PROJECTS</a:t>
          </a:r>
        </a:p>
      </dgm:t>
    </dgm:pt>
    <dgm:pt modelId="{7D4BDD6B-1F8B-4730-A65B-79BDEA72AB20}" type="parTrans" cxnId="{B339DBE1-382D-4824-B46A-C0751F99489D}">
      <dgm:prSet/>
      <dgm:spPr/>
      <dgm:t>
        <a:bodyPr/>
        <a:lstStyle/>
        <a:p>
          <a:endParaRPr lang="en-US"/>
        </a:p>
      </dgm:t>
    </dgm:pt>
    <dgm:pt modelId="{5EA48FC8-2825-4703-9DE7-40AA03C77040}" type="sibTrans" cxnId="{B339DBE1-382D-4824-B46A-C0751F99489D}">
      <dgm:prSet/>
      <dgm:spPr/>
      <dgm:t>
        <a:bodyPr/>
        <a:lstStyle/>
        <a:p>
          <a:endParaRPr lang="en-US"/>
        </a:p>
      </dgm:t>
    </dgm:pt>
    <dgm:pt modelId="{733DEE67-D8E7-4D32-ADF6-6319798CE942}">
      <dgm:prSet phldrT="[Text]" custT="1"/>
      <dgm:spPr/>
      <dgm:t>
        <a:bodyPr/>
        <a:lstStyle/>
        <a:p>
          <a:r>
            <a:rPr lang="en-US" sz="1100" dirty="0"/>
            <a:t>Cavity</a:t>
          </a:r>
        </a:p>
      </dgm:t>
    </dgm:pt>
    <dgm:pt modelId="{DF576204-588A-4B7D-AF0F-65BAA13510AC}" type="parTrans" cxnId="{15600F2C-C697-49A8-BDFB-05FD5802F322}">
      <dgm:prSet/>
      <dgm:spPr/>
      <dgm:t>
        <a:bodyPr/>
        <a:lstStyle/>
        <a:p>
          <a:endParaRPr lang="en-US"/>
        </a:p>
      </dgm:t>
    </dgm:pt>
    <dgm:pt modelId="{F67FFCBB-EBA9-4CD1-9B84-FC88B684BC78}" type="sibTrans" cxnId="{15600F2C-C697-49A8-BDFB-05FD5802F322}">
      <dgm:prSet/>
      <dgm:spPr/>
      <dgm:t>
        <a:bodyPr/>
        <a:lstStyle/>
        <a:p>
          <a:endParaRPr lang="en-US"/>
        </a:p>
      </dgm:t>
    </dgm:pt>
    <dgm:pt modelId="{F31CC9CB-2CE6-400A-B055-EF9ECAE65764}">
      <dgm:prSet phldrT="[Text]" custT="1"/>
      <dgm:spPr/>
      <dgm:t>
        <a:bodyPr/>
        <a:lstStyle/>
        <a:p>
          <a:r>
            <a:rPr lang="en-US" sz="1100" dirty="0"/>
            <a:t>Cryomodule</a:t>
          </a:r>
        </a:p>
      </dgm:t>
    </dgm:pt>
    <dgm:pt modelId="{6B94585C-D603-43C6-BF12-456A58818F56}" type="parTrans" cxnId="{30686BA0-A810-4D53-A524-364AAF8DD66A}">
      <dgm:prSet/>
      <dgm:spPr/>
      <dgm:t>
        <a:bodyPr/>
        <a:lstStyle/>
        <a:p>
          <a:endParaRPr lang="en-US"/>
        </a:p>
      </dgm:t>
    </dgm:pt>
    <dgm:pt modelId="{90ECB315-9D56-4978-A763-403CBC8F7C10}" type="sibTrans" cxnId="{30686BA0-A810-4D53-A524-364AAF8DD66A}">
      <dgm:prSet/>
      <dgm:spPr/>
      <dgm:t>
        <a:bodyPr/>
        <a:lstStyle/>
        <a:p>
          <a:endParaRPr lang="en-US"/>
        </a:p>
      </dgm:t>
    </dgm:pt>
    <dgm:pt modelId="{9267B65D-3CD3-4282-99D3-675960F67C93}">
      <dgm:prSet phldrT="[Text]" custT="1"/>
      <dgm:spPr/>
      <dgm:t>
        <a:bodyPr/>
        <a:lstStyle/>
        <a:p>
          <a:r>
            <a:rPr lang="en-US" sz="1100" dirty="0"/>
            <a:t>EP</a:t>
          </a:r>
        </a:p>
      </dgm:t>
    </dgm:pt>
    <dgm:pt modelId="{E31231FE-2B16-48AD-94C2-890C11B7456A}" type="parTrans" cxnId="{2CACCD5B-AB1A-43B1-8A9C-1C00868C2EED}">
      <dgm:prSet/>
      <dgm:spPr/>
      <dgm:t>
        <a:bodyPr/>
        <a:lstStyle/>
        <a:p>
          <a:endParaRPr lang="en-US"/>
        </a:p>
      </dgm:t>
    </dgm:pt>
    <dgm:pt modelId="{E520D14B-9297-46A0-BE55-546332353614}" type="sibTrans" cxnId="{2CACCD5B-AB1A-43B1-8A9C-1C00868C2EED}">
      <dgm:prSet/>
      <dgm:spPr/>
      <dgm:t>
        <a:bodyPr/>
        <a:lstStyle/>
        <a:p>
          <a:endParaRPr lang="en-US"/>
        </a:p>
      </dgm:t>
    </dgm:pt>
    <dgm:pt modelId="{98B519FD-D870-4BDF-8CB3-D31A44202335}">
      <dgm:prSet phldrT="[Text]" custT="1"/>
      <dgm:spPr/>
      <dgm:t>
        <a:bodyPr/>
        <a:lstStyle/>
        <a:p>
          <a:r>
            <a:rPr lang="en-US" sz="1100" dirty="0"/>
            <a:t>C20</a:t>
          </a:r>
        </a:p>
      </dgm:t>
    </dgm:pt>
    <dgm:pt modelId="{7933BBD3-10D4-46AA-AE4B-E0D4286F9D1E}" type="parTrans" cxnId="{C7D2D087-3DE5-4D9C-9268-95CD1A41C2E8}">
      <dgm:prSet/>
      <dgm:spPr/>
      <dgm:t>
        <a:bodyPr/>
        <a:lstStyle/>
        <a:p>
          <a:endParaRPr lang="en-US"/>
        </a:p>
      </dgm:t>
    </dgm:pt>
    <dgm:pt modelId="{A085F34E-C3A7-4B07-B54B-E2BCAF97C20D}" type="sibTrans" cxnId="{C7D2D087-3DE5-4D9C-9268-95CD1A41C2E8}">
      <dgm:prSet/>
      <dgm:spPr/>
      <dgm:t>
        <a:bodyPr/>
        <a:lstStyle/>
        <a:p>
          <a:endParaRPr lang="en-US"/>
        </a:p>
      </dgm:t>
    </dgm:pt>
    <dgm:pt modelId="{2A76A616-F40D-4932-AE62-D7641669BD55}">
      <dgm:prSet phldrT="[Text]" custT="1"/>
      <dgm:spPr/>
      <dgm:t>
        <a:bodyPr/>
        <a:lstStyle/>
        <a:p>
          <a:r>
            <a:rPr lang="en-US" sz="1100" dirty="0"/>
            <a:t>ANL CRAB</a:t>
          </a:r>
        </a:p>
      </dgm:t>
    </dgm:pt>
    <dgm:pt modelId="{5431F61F-B945-4E28-B763-2EDCA59A34D0}" type="parTrans" cxnId="{64E6C441-EFD1-4821-B473-5C2BB671CBAD}">
      <dgm:prSet/>
      <dgm:spPr/>
      <dgm:t>
        <a:bodyPr/>
        <a:lstStyle/>
        <a:p>
          <a:endParaRPr lang="en-US"/>
        </a:p>
      </dgm:t>
    </dgm:pt>
    <dgm:pt modelId="{72FF994D-80B9-469D-9BAF-4F009EF666DB}" type="sibTrans" cxnId="{64E6C441-EFD1-4821-B473-5C2BB671CBAD}">
      <dgm:prSet/>
      <dgm:spPr/>
      <dgm:t>
        <a:bodyPr/>
        <a:lstStyle/>
        <a:p>
          <a:endParaRPr lang="en-US"/>
        </a:p>
      </dgm:t>
    </dgm:pt>
    <dgm:pt modelId="{96EB2195-438E-44D9-B316-C5DC70866F9A}">
      <dgm:prSet phldrT="[Text]" custT="1"/>
      <dgm:spPr/>
      <dgm:t>
        <a:bodyPr/>
        <a:lstStyle/>
        <a:p>
          <a:r>
            <a:rPr lang="en-US" sz="1100" dirty="0"/>
            <a:t>ETC.</a:t>
          </a:r>
        </a:p>
      </dgm:t>
    </dgm:pt>
    <dgm:pt modelId="{CC854797-1BC8-46F8-8EBB-D6EA1A608349}" type="parTrans" cxnId="{49754DE6-5716-4D5A-81FB-017721B0F3F8}">
      <dgm:prSet/>
      <dgm:spPr/>
      <dgm:t>
        <a:bodyPr/>
        <a:lstStyle/>
        <a:p>
          <a:endParaRPr lang="en-US"/>
        </a:p>
      </dgm:t>
    </dgm:pt>
    <dgm:pt modelId="{8891A35D-8D24-48AF-8EF2-56C69B0DA11B}" type="sibTrans" cxnId="{49754DE6-5716-4D5A-81FB-017721B0F3F8}">
      <dgm:prSet/>
      <dgm:spPr/>
      <dgm:t>
        <a:bodyPr/>
        <a:lstStyle/>
        <a:p>
          <a:endParaRPr lang="en-US"/>
        </a:p>
      </dgm:t>
    </dgm:pt>
    <dgm:pt modelId="{0AC9CE89-8286-4214-A968-DBA5D144C9D6}">
      <dgm:prSet phldrT="[Text]" custT="1"/>
      <dgm:spPr/>
      <dgm:t>
        <a:bodyPr/>
        <a:lstStyle/>
        <a:p>
          <a:r>
            <a:rPr lang="en-US" sz="1100" dirty="0"/>
            <a:t>BES</a:t>
          </a:r>
        </a:p>
      </dgm:t>
    </dgm:pt>
    <dgm:pt modelId="{6CF2DA26-8ADB-4FDF-9CBC-41C061EEE390}" type="parTrans" cxnId="{2172B793-B070-4221-974C-975F10D11702}">
      <dgm:prSet/>
      <dgm:spPr/>
      <dgm:t>
        <a:bodyPr/>
        <a:lstStyle/>
        <a:p>
          <a:endParaRPr lang="en-US"/>
        </a:p>
      </dgm:t>
    </dgm:pt>
    <dgm:pt modelId="{318B50BA-9E7E-4DFE-895D-7C3CBAE4177C}" type="sibTrans" cxnId="{2172B793-B070-4221-974C-975F10D11702}">
      <dgm:prSet/>
      <dgm:spPr/>
      <dgm:t>
        <a:bodyPr/>
        <a:lstStyle/>
        <a:p>
          <a:endParaRPr lang="en-US"/>
        </a:p>
      </dgm:t>
    </dgm:pt>
    <dgm:pt modelId="{4F6A585D-0BE7-49B6-9BD2-C58046E920BE}">
      <dgm:prSet phldrT="[Text]" custT="1"/>
      <dgm:spPr/>
      <dgm:t>
        <a:bodyPr/>
        <a:lstStyle/>
        <a:p>
          <a:r>
            <a:rPr lang="en-US" sz="1100" dirty="0"/>
            <a:t>ETC.</a:t>
          </a:r>
        </a:p>
      </dgm:t>
    </dgm:pt>
    <dgm:pt modelId="{EB56E8C0-FF89-4180-BC9E-F9CA13873456}" type="parTrans" cxnId="{A11CAD86-B47A-457B-AF4D-C00FDE442800}">
      <dgm:prSet/>
      <dgm:spPr/>
      <dgm:t>
        <a:bodyPr/>
        <a:lstStyle/>
        <a:p>
          <a:endParaRPr lang="en-US"/>
        </a:p>
      </dgm:t>
    </dgm:pt>
    <dgm:pt modelId="{1543E6B3-D443-45B5-A4F4-1229D5E9A6DF}" type="sibTrans" cxnId="{A11CAD86-B47A-457B-AF4D-C00FDE442800}">
      <dgm:prSet/>
      <dgm:spPr/>
      <dgm:t>
        <a:bodyPr/>
        <a:lstStyle/>
        <a:p>
          <a:endParaRPr lang="en-US"/>
        </a:p>
      </dgm:t>
    </dgm:pt>
    <dgm:pt modelId="{C8E0F89C-4F29-4F12-8412-BE0256CC248B}">
      <dgm:prSet phldrT="[Text]" custT="1"/>
      <dgm:spPr/>
      <dgm:t>
        <a:bodyPr/>
        <a:lstStyle/>
        <a:p>
          <a:r>
            <a:rPr lang="en-US" sz="1100" dirty="0"/>
            <a:t>PROCESS DEV</a:t>
          </a:r>
        </a:p>
      </dgm:t>
    </dgm:pt>
    <dgm:pt modelId="{F6087517-8C0B-4056-893B-49C8A7E27EDB}" type="parTrans" cxnId="{44D4C542-F730-4A7C-BDEE-C15EA30401E0}">
      <dgm:prSet/>
      <dgm:spPr/>
      <dgm:t>
        <a:bodyPr/>
        <a:lstStyle/>
        <a:p>
          <a:endParaRPr lang="en-US"/>
        </a:p>
      </dgm:t>
    </dgm:pt>
    <dgm:pt modelId="{66737AEF-4EAB-48CA-872B-21411DB6F947}" type="sibTrans" cxnId="{44D4C542-F730-4A7C-BDEE-C15EA30401E0}">
      <dgm:prSet/>
      <dgm:spPr/>
      <dgm:t>
        <a:bodyPr/>
        <a:lstStyle/>
        <a:p>
          <a:endParaRPr lang="en-US"/>
        </a:p>
      </dgm:t>
    </dgm:pt>
    <dgm:pt modelId="{FA19A35B-B911-4016-9D6F-11FD5B9E9FFC}">
      <dgm:prSet phldrT="[Text]" custT="1"/>
      <dgm:spPr/>
      <dgm:t>
        <a:bodyPr/>
        <a:lstStyle/>
        <a:p>
          <a:r>
            <a:rPr lang="en-US" sz="1100" dirty="0"/>
            <a:t>MATERIAL CHAR</a:t>
          </a:r>
        </a:p>
      </dgm:t>
    </dgm:pt>
    <dgm:pt modelId="{14539000-0BAB-4409-8B88-FF5C9AB7319F}" type="parTrans" cxnId="{CB99E932-5DBE-442F-B811-C7511F775066}">
      <dgm:prSet/>
      <dgm:spPr/>
      <dgm:t>
        <a:bodyPr/>
        <a:lstStyle/>
        <a:p>
          <a:endParaRPr lang="en-US"/>
        </a:p>
      </dgm:t>
    </dgm:pt>
    <dgm:pt modelId="{B493D9D3-F4F5-40D8-B56E-EE692D51E724}" type="sibTrans" cxnId="{CB99E932-5DBE-442F-B811-C7511F775066}">
      <dgm:prSet/>
      <dgm:spPr/>
      <dgm:t>
        <a:bodyPr/>
        <a:lstStyle/>
        <a:p>
          <a:endParaRPr lang="en-US"/>
        </a:p>
      </dgm:t>
    </dgm:pt>
    <dgm:pt modelId="{470E85BF-8613-4677-8100-8E59203FB9C3}">
      <dgm:prSet phldrT="[Text]" custT="1"/>
      <dgm:spPr/>
      <dgm:t>
        <a:bodyPr/>
        <a:lstStyle/>
        <a:p>
          <a:r>
            <a:rPr lang="en-US" sz="1100" dirty="0"/>
            <a:t>WORK CENTER DASHBOARD</a:t>
          </a:r>
        </a:p>
      </dgm:t>
    </dgm:pt>
    <dgm:pt modelId="{A8F87C2F-3E25-452E-B57D-B976411291F5}" type="parTrans" cxnId="{D631A4D5-41D6-4595-9B01-F6C06830282C}">
      <dgm:prSet/>
      <dgm:spPr/>
      <dgm:t>
        <a:bodyPr/>
        <a:lstStyle/>
        <a:p>
          <a:endParaRPr lang="en-US"/>
        </a:p>
      </dgm:t>
    </dgm:pt>
    <dgm:pt modelId="{DE6AD102-97D1-4EB9-BCEF-7C95A5BBC08D}" type="sibTrans" cxnId="{D631A4D5-41D6-4595-9B01-F6C06830282C}">
      <dgm:prSet/>
      <dgm:spPr/>
      <dgm:t>
        <a:bodyPr/>
        <a:lstStyle/>
        <a:p>
          <a:endParaRPr lang="en-US"/>
        </a:p>
      </dgm:t>
    </dgm:pt>
    <dgm:pt modelId="{4BCF9C0C-D614-46F5-9C44-3F22AA50B9CB}">
      <dgm:prSet phldrT="[Text]" custT="1"/>
      <dgm:spPr/>
      <dgm:t>
        <a:bodyPr/>
        <a:lstStyle/>
        <a:p>
          <a:r>
            <a:rPr lang="en-US" sz="1100" dirty="0"/>
            <a:t>REF MATERIALS</a:t>
          </a:r>
        </a:p>
      </dgm:t>
    </dgm:pt>
    <dgm:pt modelId="{5EF02EE3-A67C-4E35-B09E-A95B8935BA54}" type="parTrans" cxnId="{14443FA0-2C6D-40B0-9D45-1315CDB864ED}">
      <dgm:prSet/>
      <dgm:spPr/>
      <dgm:t>
        <a:bodyPr/>
        <a:lstStyle/>
        <a:p>
          <a:endParaRPr lang="en-US"/>
        </a:p>
      </dgm:t>
    </dgm:pt>
    <dgm:pt modelId="{832753D0-F88C-4ECA-8F03-9421B8FBB53A}" type="sibTrans" cxnId="{14443FA0-2C6D-40B0-9D45-1315CDB864ED}">
      <dgm:prSet/>
      <dgm:spPr/>
      <dgm:t>
        <a:bodyPr/>
        <a:lstStyle/>
        <a:p>
          <a:endParaRPr lang="en-US"/>
        </a:p>
      </dgm:t>
    </dgm:pt>
    <dgm:pt modelId="{9D126B26-B3D8-42CA-8525-59ACC6A1414F}">
      <dgm:prSet phldrT="[Text]" custT="1"/>
      <dgm:spPr/>
      <dgm:t>
        <a:bodyPr/>
        <a:lstStyle/>
        <a:p>
          <a:r>
            <a:rPr lang="en-US" sz="1100" dirty="0"/>
            <a:t>QMS</a:t>
          </a:r>
        </a:p>
      </dgm:t>
    </dgm:pt>
    <dgm:pt modelId="{8D8E56C6-4092-45BF-B470-8163838AC02F}" type="parTrans" cxnId="{6241CC32-2D0C-430E-9F8D-AC1FF1F4078F}">
      <dgm:prSet/>
      <dgm:spPr/>
      <dgm:t>
        <a:bodyPr/>
        <a:lstStyle/>
        <a:p>
          <a:endParaRPr lang="en-US"/>
        </a:p>
      </dgm:t>
    </dgm:pt>
    <dgm:pt modelId="{709AF9FC-150C-43D6-9990-0C4EE9C9E85B}" type="sibTrans" cxnId="{6241CC32-2D0C-430E-9F8D-AC1FF1F4078F}">
      <dgm:prSet/>
      <dgm:spPr/>
      <dgm:t>
        <a:bodyPr/>
        <a:lstStyle/>
        <a:p>
          <a:endParaRPr lang="en-US"/>
        </a:p>
      </dgm:t>
    </dgm:pt>
    <dgm:pt modelId="{A102BE4C-7958-405C-A179-5369567A5099}">
      <dgm:prSet phldrT="[Text]" custT="1"/>
      <dgm:spPr/>
      <dgm:t>
        <a:bodyPr/>
        <a:lstStyle/>
        <a:p>
          <a:r>
            <a:rPr lang="en-US" sz="1100" dirty="0"/>
            <a:t>CONT IMPR PRJ</a:t>
          </a:r>
        </a:p>
      </dgm:t>
    </dgm:pt>
    <dgm:pt modelId="{D82385A3-D691-438D-B09E-7C073CFE4450}" type="parTrans" cxnId="{FD85B4FA-FD11-43B9-997F-9B82CCD2C6C5}">
      <dgm:prSet/>
      <dgm:spPr/>
      <dgm:t>
        <a:bodyPr/>
        <a:lstStyle/>
        <a:p>
          <a:endParaRPr lang="en-US"/>
        </a:p>
      </dgm:t>
    </dgm:pt>
    <dgm:pt modelId="{D8D58E95-32EA-44CD-B84B-62BF04CFF08F}" type="sibTrans" cxnId="{FD85B4FA-FD11-43B9-997F-9B82CCD2C6C5}">
      <dgm:prSet/>
      <dgm:spPr/>
      <dgm:t>
        <a:bodyPr/>
        <a:lstStyle/>
        <a:p>
          <a:endParaRPr lang="en-US"/>
        </a:p>
      </dgm:t>
    </dgm:pt>
    <dgm:pt modelId="{3C21F529-3484-4174-8E8A-8052BB345199}">
      <dgm:prSet phldrT="[Text]" custT="1"/>
      <dgm:spPr/>
      <dgm:t>
        <a:bodyPr/>
        <a:lstStyle/>
        <a:p>
          <a:r>
            <a:rPr lang="en-US" sz="1100" dirty="0"/>
            <a:t>SFTW PRJ</a:t>
          </a:r>
        </a:p>
      </dgm:t>
    </dgm:pt>
    <dgm:pt modelId="{A80AE6E4-4D72-4689-9DD5-90BAC9404A06}" type="parTrans" cxnId="{17DF8F44-4892-4CF1-81E7-3A7D007FB50C}">
      <dgm:prSet/>
      <dgm:spPr/>
      <dgm:t>
        <a:bodyPr/>
        <a:lstStyle/>
        <a:p>
          <a:endParaRPr lang="en-US"/>
        </a:p>
      </dgm:t>
    </dgm:pt>
    <dgm:pt modelId="{AF0B656E-71CA-496E-BC9E-1E52C1CD4E2C}" type="sibTrans" cxnId="{17DF8F44-4892-4CF1-81E7-3A7D007FB50C}">
      <dgm:prSet/>
      <dgm:spPr/>
      <dgm:t>
        <a:bodyPr/>
        <a:lstStyle/>
        <a:p>
          <a:endParaRPr lang="en-US"/>
        </a:p>
      </dgm:t>
    </dgm:pt>
    <dgm:pt modelId="{81CB573F-10D9-4BCB-8792-B7B17E01E85E}">
      <dgm:prSet phldrT="[Text]" custT="1"/>
      <dgm:spPr/>
      <dgm:t>
        <a:bodyPr/>
        <a:lstStyle/>
        <a:p>
          <a:r>
            <a:rPr lang="en-US" sz="1100" dirty="0"/>
            <a:t>METIRCS</a:t>
          </a:r>
        </a:p>
      </dgm:t>
    </dgm:pt>
    <dgm:pt modelId="{D4120801-95DB-48F1-B6D0-442F40B9E0D8}" type="parTrans" cxnId="{09D9A9E1-A2BE-4B5B-8612-CA46EE7B69E0}">
      <dgm:prSet/>
      <dgm:spPr/>
      <dgm:t>
        <a:bodyPr/>
        <a:lstStyle/>
        <a:p>
          <a:endParaRPr lang="en-US"/>
        </a:p>
      </dgm:t>
    </dgm:pt>
    <dgm:pt modelId="{F17A6AB8-1D56-4257-B7C0-7111BBEB946C}" type="sibTrans" cxnId="{09D9A9E1-A2BE-4B5B-8612-CA46EE7B69E0}">
      <dgm:prSet/>
      <dgm:spPr/>
      <dgm:t>
        <a:bodyPr/>
        <a:lstStyle/>
        <a:p>
          <a:endParaRPr lang="en-US"/>
        </a:p>
      </dgm:t>
    </dgm:pt>
    <dgm:pt modelId="{A339A843-066A-40A3-B098-D42A04E977F3}" type="pres">
      <dgm:prSet presAssocID="{1EA2250F-91F8-4DFF-BB7E-FBB8486B062C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52810FE-9F1C-44A2-B9C2-90DF39DF7B16}" type="pres">
      <dgm:prSet presAssocID="{59196033-CD94-4789-8A41-071429A525C2}" presName="root" presStyleCnt="0"/>
      <dgm:spPr/>
    </dgm:pt>
    <dgm:pt modelId="{82C8EE2E-1B81-4010-B34C-F9122E6A0FB1}" type="pres">
      <dgm:prSet presAssocID="{59196033-CD94-4789-8A41-071429A525C2}" presName="rootComposite" presStyleCnt="0"/>
      <dgm:spPr/>
    </dgm:pt>
    <dgm:pt modelId="{D7667598-CB00-4A92-A630-EBB511C5B339}" type="pres">
      <dgm:prSet presAssocID="{59196033-CD94-4789-8A41-071429A525C2}" presName="rootText" presStyleLbl="node1" presStyleIdx="0" presStyleCnt="4"/>
      <dgm:spPr/>
    </dgm:pt>
    <dgm:pt modelId="{DB6FB29A-4545-4FD4-825C-5D3E8463B5A2}" type="pres">
      <dgm:prSet presAssocID="{59196033-CD94-4789-8A41-071429A525C2}" presName="rootConnector" presStyleLbl="node1" presStyleIdx="0" presStyleCnt="4"/>
      <dgm:spPr/>
    </dgm:pt>
    <dgm:pt modelId="{63B3F3F5-4F38-4086-ABC9-002309E6E7EE}" type="pres">
      <dgm:prSet presAssocID="{59196033-CD94-4789-8A41-071429A525C2}" presName="childShape" presStyleCnt="0"/>
      <dgm:spPr/>
    </dgm:pt>
    <dgm:pt modelId="{C5E3ADF2-42CE-4790-BEEA-5A969EC9BD2F}" type="pres">
      <dgm:prSet presAssocID="{A4A58F4F-7424-4E88-A5C1-6730B9A7E78A}" presName="Name13" presStyleLbl="parChTrans1D2" presStyleIdx="0" presStyleCnt="18"/>
      <dgm:spPr/>
    </dgm:pt>
    <dgm:pt modelId="{E6051D32-03BB-448B-A142-8045671AEE5E}" type="pres">
      <dgm:prSet presAssocID="{029FEA38-7F56-49C5-BF63-3F6121D9C0FB}" presName="childText" presStyleLbl="bgAcc1" presStyleIdx="0" presStyleCnt="18" custScaleX="158437">
        <dgm:presLayoutVars>
          <dgm:bulletEnabled val="1"/>
        </dgm:presLayoutVars>
      </dgm:prSet>
      <dgm:spPr/>
    </dgm:pt>
    <dgm:pt modelId="{74436610-2289-4F99-AFC5-E819FACD2756}" type="pres">
      <dgm:prSet presAssocID="{E26FD682-59E4-4164-89E3-AA335C3F1BB2}" presName="Name13" presStyleLbl="parChTrans1D2" presStyleIdx="1" presStyleCnt="18"/>
      <dgm:spPr/>
    </dgm:pt>
    <dgm:pt modelId="{7C769784-1F65-41F8-9C8A-0391F0BF7406}" type="pres">
      <dgm:prSet presAssocID="{801ED24D-3208-4DD2-8581-B41CB4036DF6}" presName="childText" presStyleLbl="bgAcc1" presStyleIdx="1" presStyleCnt="18" custScaleX="158437">
        <dgm:presLayoutVars>
          <dgm:bulletEnabled val="1"/>
        </dgm:presLayoutVars>
      </dgm:prSet>
      <dgm:spPr/>
    </dgm:pt>
    <dgm:pt modelId="{8C118876-6F8B-4C02-8CBC-C0AD1F8E87C9}" type="pres">
      <dgm:prSet presAssocID="{A8F87C2F-3E25-452E-B57D-B976411291F5}" presName="Name13" presStyleLbl="parChTrans1D2" presStyleIdx="2" presStyleCnt="18"/>
      <dgm:spPr/>
    </dgm:pt>
    <dgm:pt modelId="{81B74D27-CCBA-4767-B737-7696D34E2715}" type="pres">
      <dgm:prSet presAssocID="{470E85BF-8613-4677-8100-8E59203FB9C3}" presName="childText" presStyleLbl="bgAcc1" presStyleIdx="2" presStyleCnt="18" custScaleX="158437">
        <dgm:presLayoutVars>
          <dgm:bulletEnabled val="1"/>
        </dgm:presLayoutVars>
      </dgm:prSet>
      <dgm:spPr/>
    </dgm:pt>
    <dgm:pt modelId="{71FFC424-EEC5-489D-9D8F-126EED9CF06D}" type="pres">
      <dgm:prSet presAssocID="{5EF02EE3-A67C-4E35-B09E-A95B8935BA54}" presName="Name13" presStyleLbl="parChTrans1D2" presStyleIdx="3" presStyleCnt="18"/>
      <dgm:spPr/>
    </dgm:pt>
    <dgm:pt modelId="{458EE419-9130-49FA-84DC-AE6D0FA6EDA9}" type="pres">
      <dgm:prSet presAssocID="{4BCF9C0C-D614-46F5-9C44-3F22AA50B9CB}" presName="childText" presStyleLbl="bgAcc1" presStyleIdx="3" presStyleCnt="18" custScaleX="158437">
        <dgm:presLayoutVars>
          <dgm:bulletEnabled val="1"/>
        </dgm:presLayoutVars>
      </dgm:prSet>
      <dgm:spPr/>
    </dgm:pt>
    <dgm:pt modelId="{67694906-0288-43C3-B7DD-96A0538E9100}" type="pres">
      <dgm:prSet presAssocID="{8D8E56C6-4092-45BF-B470-8163838AC02F}" presName="Name13" presStyleLbl="parChTrans1D2" presStyleIdx="4" presStyleCnt="18"/>
      <dgm:spPr/>
    </dgm:pt>
    <dgm:pt modelId="{A452176C-811E-445D-A307-EE8344D56ADD}" type="pres">
      <dgm:prSet presAssocID="{9D126B26-B3D8-42CA-8525-59ACC6A1414F}" presName="childText" presStyleLbl="bgAcc1" presStyleIdx="4" presStyleCnt="18" custScaleX="158437">
        <dgm:presLayoutVars>
          <dgm:bulletEnabled val="1"/>
        </dgm:presLayoutVars>
      </dgm:prSet>
      <dgm:spPr/>
    </dgm:pt>
    <dgm:pt modelId="{982C9D97-1568-4520-B9C6-B24EDEFDB8AB}" type="pres">
      <dgm:prSet presAssocID="{D82385A3-D691-438D-B09E-7C073CFE4450}" presName="Name13" presStyleLbl="parChTrans1D2" presStyleIdx="5" presStyleCnt="18"/>
      <dgm:spPr/>
    </dgm:pt>
    <dgm:pt modelId="{BD97FAD5-5217-4DD5-8E8D-F646503B0450}" type="pres">
      <dgm:prSet presAssocID="{A102BE4C-7958-405C-A179-5369567A5099}" presName="childText" presStyleLbl="bgAcc1" presStyleIdx="5" presStyleCnt="18" custScaleX="158437">
        <dgm:presLayoutVars>
          <dgm:bulletEnabled val="1"/>
        </dgm:presLayoutVars>
      </dgm:prSet>
      <dgm:spPr/>
    </dgm:pt>
    <dgm:pt modelId="{D3B3CDC9-DB4C-4396-8F5B-9D88C58BF418}" type="pres">
      <dgm:prSet presAssocID="{A80AE6E4-4D72-4689-9DD5-90BAC9404A06}" presName="Name13" presStyleLbl="parChTrans1D2" presStyleIdx="6" presStyleCnt="18"/>
      <dgm:spPr/>
    </dgm:pt>
    <dgm:pt modelId="{F038326C-AA37-4299-AC2F-947367AE4C81}" type="pres">
      <dgm:prSet presAssocID="{3C21F529-3484-4174-8E8A-8052BB345199}" presName="childText" presStyleLbl="bgAcc1" presStyleIdx="6" presStyleCnt="18" custScaleX="158437">
        <dgm:presLayoutVars>
          <dgm:bulletEnabled val="1"/>
        </dgm:presLayoutVars>
      </dgm:prSet>
      <dgm:spPr/>
    </dgm:pt>
    <dgm:pt modelId="{6B4EEBBE-340B-43D1-AEC1-F14C4502ED25}" type="pres">
      <dgm:prSet presAssocID="{D4120801-95DB-48F1-B6D0-442F40B9E0D8}" presName="Name13" presStyleLbl="parChTrans1D2" presStyleIdx="7" presStyleCnt="18"/>
      <dgm:spPr/>
    </dgm:pt>
    <dgm:pt modelId="{906021DE-8099-4943-94B0-78962FF7A4B0}" type="pres">
      <dgm:prSet presAssocID="{81CB573F-10D9-4BCB-8792-B7B17E01E85E}" presName="childText" presStyleLbl="bgAcc1" presStyleIdx="7" presStyleCnt="18" custScaleX="158437">
        <dgm:presLayoutVars>
          <dgm:bulletEnabled val="1"/>
        </dgm:presLayoutVars>
      </dgm:prSet>
      <dgm:spPr/>
    </dgm:pt>
    <dgm:pt modelId="{20D78E1E-E33A-4683-8BC9-938077FB427C}" type="pres">
      <dgm:prSet presAssocID="{07919607-DCB0-4860-AA27-543A3AF65BE1}" presName="root" presStyleCnt="0"/>
      <dgm:spPr/>
    </dgm:pt>
    <dgm:pt modelId="{65FC8496-C1FB-41AC-AF92-91517BFCAEBB}" type="pres">
      <dgm:prSet presAssocID="{07919607-DCB0-4860-AA27-543A3AF65BE1}" presName="rootComposite" presStyleCnt="0"/>
      <dgm:spPr/>
    </dgm:pt>
    <dgm:pt modelId="{132DC443-C12C-46D5-944F-675F75F3F3FE}" type="pres">
      <dgm:prSet presAssocID="{07919607-DCB0-4860-AA27-543A3AF65BE1}" presName="rootText" presStyleLbl="node1" presStyleIdx="1" presStyleCnt="4"/>
      <dgm:spPr/>
    </dgm:pt>
    <dgm:pt modelId="{F7702DF3-975C-43D9-A350-58CBE831CB45}" type="pres">
      <dgm:prSet presAssocID="{07919607-DCB0-4860-AA27-543A3AF65BE1}" presName="rootConnector" presStyleLbl="node1" presStyleIdx="1" presStyleCnt="4"/>
      <dgm:spPr/>
    </dgm:pt>
    <dgm:pt modelId="{83E2FE15-C139-4774-B009-B84346C62D3A}" type="pres">
      <dgm:prSet presAssocID="{07919607-DCB0-4860-AA27-543A3AF65BE1}" presName="childShape" presStyleCnt="0"/>
      <dgm:spPr/>
    </dgm:pt>
    <dgm:pt modelId="{701BA105-D97C-4E8E-B23E-447632810D62}" type="pres">
      <dgm:prSet presAssocID="{12AB9AAB-0B80-463A-826C-9086EAF7183B}" presName="Name13" presStyleLbl="parChTrans1D2" presStyleIdx="8" presStyleCnt="18"/>
      <dgm:spPr/>
    </dgm:pt>
    <dgm:pt modelId="{E60A01B4-A3B6-41D7-80FD-B4BC881B334B}" type="pres">
      <dgm:prSet presAssocID="{3C760F7A-A129-4C3F-B13F-D5E56CAC74E5}" presName="childText" presStyleLbl="bgAcc1" presStyleIdx="8" presStyleCnt="18" custScaleX="158437">
        <dgm:presLayoutVars>
          <dgm:bulletEnabled val="1"/>
        </dgm:presLayoutVars>
      </dgm:prSet>
      <dgm:spPr/>
    </dgm:pt>
    <dgm:pt modelId="{8FC2FA09-63D2-4E9F-80C0-D07F950FF646}" type="pres">
      <dgm:prSet presAssocID="{7933BBD3-10D4-46AA-AE4B-E0D4286F9D1E}" presName="Name13" presStyleLbl="parChTrans1D2" presStyleIdx="9" presStyleCnt="18"/>
      <dgm:spPr/>
    </dgm:pt>
    <dgm:pt modelId="{B132AFC7-278D-482B-95A7-66DE89FC1CEF}" type="pres">
      <dgm:prSet presAssocID="{98B519FD-D870-4BDF-8CB3-D31A44202335}" presName="childText" presStyleLbl="bgAcc1" presStyleIdx="9" presStyleCnt="18" custScaleX="158437">
        <dgm:presLayoutVars>
          <dgm:bulletEnabled val="1"/>
        </dgm:presLayoutVars>
      </dgm:prSet>
      <dgm:spPr/>
    </dgm:pt>
    <dgm:pt modelId="{0CB36F64-F823-4EB6-A43E-C06C482D9836}" type="pres">
      <dgm:prSet presAssocID="{CC854797-1BC8-46F8-8EBB-D6EA1A608349}" presName="Name13" presStyleLbl="parChTrans1D2" presStyleIdx="10" presStyleCnt="18"/>
      <dgm:spPr/>
    </dgm:pt>
    <dgm:pt modelId="{A854010A-E412-45DC-BC4D-EA5C3A2C4443}" type="pres">
      <dgm:prSet presAssocID="{96EB2195-438E-44D9-B316-C5DC70866F9A}" presName="childText" presStyleLbl="bgAcc1" presStyleIdx="10" presStyleCnt="18" custScaleX="158437">
        <dgm:presLayoutVars>
          <dgm:bulletEnabled val="1"/>
        </dgm:presLayoutVars>
      </dgm:prSet>
      <dgm:spPr/>
    </dgm:pt>
    <dgm:pt modelId="{64BF4028-3B7F-4EB3-97D5-228DA0781DD7}" type="pres">
      <dgm:prSet presAssocID="{93E7CD70-0D52-4E4E-B968-D73AFD2153A9}" presName="root" presStyleCnt="0"/>
      <dgm:spPr/>
    </dgm:pt>
    <dgm:pt modelId="{F193BAA1-D7CD-44D1-B535-F153E537C274}" type="pres">
      <dgm:prSet presAssocID="{93E7CD70-0D52-4E4E-B968-D73AFD2153A9}" presName="rootComposite" presStyleCnt="0"/>
      <dgm:spPr/>
    </dgm:pt>
    <dgm:pt modelId="{96BA10E4-50FC-4F83-8174-6733137FB51B}" type="pres">
      <dgm:prSet presAssocID="{93E7CD70-0D52-4E4E-B968-D73AFD2153A9}" presName="rootText" presStyleLbl="node1" presStyleIdx="2" presStyleCnt="4"/>
      <dgm:spPr/>
    </dgm:pt>
    <dgm:pt modelId="{12B9C73E-30D7-4E7D-88AB-9617E0FE8275}" type="pres">
      <dgm:prSet presAssocID="{93E7CD70-0D52-4E4E-B968-D73AFD2153A9}" presName="rootConnector" presStyleLbl="node1" presStyleIdx="2" presStyleCnt="4"/>
      <dgm:spPr/>
    </dgm:pt>
    <dgm:pt modelId="{4928FB62-5FF4-423F-AED3-60E1F37BC235}" type="pres">
      <dgm:prSet presAssocID="{93E7CD70-0D52-4E4E-B968-D73AFD2153A9}" presName="childShape" presStyleCnt="0"/>
      <dgm:spPr/>
    </dgm:pt>
    <dgm:pt modelId="{8D407004-87E6-4BD0-B531-481D62C8C7D3}" type="pres">
      <dgm:prSet presAssocID="{5431F61F-B945-4E28-B763-2EDCA59A34D0}" presName="Name13" presStyleLbl="parChTrans1D2" presStyleIdx="11" presStyleCnt="18"/>
      <dgm:spPr/>
    </dgm:pt>
    <dgm:pt modelId="{509804F6-374D-4C10-B64D-4CCDD3CDFB69}" type="pres">
      <dgm:prSet presAssocID="{2A76A616-F40D-4932-AE62-D7641669BD55}" presName="childText" presStyleLbl="bgAcc1" presStyleIdx="11" presStyleCnt="18" custScaleX="158437">
        <dgm:presLayoutVars>
          <dgm:bulletEnabled val="1"/>
        </dgm:presLayoutVars>
      </dgm:prSet>
      <dgm:spPr/>
    </dgm:pt>
    <dgm:pt modelId="{154330BC-4924-4FCE-A22D-8297FDAE0D9A}" type="pres">
      <dgm:prSet presAssocID="{6CF2DA26-8ADB-4FDF-9CBC-41C061EEE390}" presName="Name13" presStyleLbl="parChTrans1D2" presStyleIdx="12" presStyleCnt="18"/>
      <dgm:spPr/>
    </dgm:pt>
    <dgm:pt modelId="{7D4F8668-4E1A-45DB-9A67-91F26119A82B}" type="pres">
      <dgm:prSet presAssocID="{0AC9CE89-8286-4214-A968-DBA5D144C9D6}" presName="childText" presStyleLbl="bgAcc1" presStyleIdx="12" presStyleCnt="18" custScaleX="158437">
        <dgm:presLayoutVars>
          <dgm:bulletEnabled val="1"/>
        </dgm:presLayoutVars>
      </dgm:prSet>
      <dgm:spPr/>
    </dgm:pt>
    <dgm:pt modelId="{C1041DB1-7C15-4711-868F-672B06B36856}" type="pres">
      <dgm:prSet presAssocID="{EB56E8C0-FF89-4180-BC9E-F9CA13873456}" presName="Name13" presStyleLbl="parChTrans1D2" presStyleIdx="13" presStyleCnt="18"/>
      <dgm:spPr/>
    </dgm:pt>
    <dgm:pt modelId="{79CC306B-E921-4828-BF88-E0D9E9090A14}" type="pres">
      <dgm:prSet presAssocID="{4F6A585D-0BE7-49B6-9BD2-C58046E920BE}" presName="childText" presStyleLbl="bgAcc1" presStyleIdx="13" presStyleCnt="18" custScaleX="158437">
        <dgm:presLayoutVars>
          <dgm:bulletEnabled val="1"/>
        </dgm:presLayoutVars>
      </dgm:prSet>
      <dgm:spPr/>
    </dgm:pt>
    <dgm:pt modelId="{1B7A88BC-25A1-4D24-90A7-B4651F43BFC3}" type="pres">
      <dgm:prSet presAssocID="{605806B9-92E9-4228-8E14-16DDDB180ABF}" presName="root" presStyleCnt="0"/>
      <dgm:spPr/>
    </dgm:pt>
    <dgm:pt modelId="{C0242A28-0FC3-4FF8-B339-BA4DA656C522}" type="pres">
      <dgm:prSet presAssocID="{605806B9-92E9-4228-8E14-16DDDB180ABF}" presName="rootComposite" presStyleCnt="0"/>
      <dgm:spPr/>
    </dgm:pt>
    <dgm:pt modelId="{07ECDDEC-4703-43D2-B5AF-BCE122AF9493}" type="pres">
      <dgm:prSet presAssocID="{605806B9-92E9-4228-8E14-16DDDB180ABF}" presName="rootText" presStyleLbl="node1" presStyleIdx="3" presStyleCnt="4"/>
      <dgm:spPr/>
    </dgm:pt>
    <dgm:pt modelId="{BD9FD81D-39D5-4774-AD58-E15285842C40}" type="pres">
      <dgm:prSet presAssocID="{605806B9-92E9-4228-8E14-16DDDB180ABF}" presName="rootConnector" presStyleLbl="node1" presStyleIdx="3" presStyleCnt="4"/>
      <dgm:spPr/>
    </dgm:pt>
    <dgm:pt modelId="{DAB3DF8E-2C74-43E0-BDBB-A04DECA5C39D}" type="pres">
      <dgm:prSet presAssocID="{605806B9-92E9-4228-8E14-16DDDB180ABF}" presName="childShape" presStyleCnt="0"/>
      <dgm:spPr/>
    </dgm:pt>
    <dgm:pt modelId="{C34B25BC-405D-44D6-A50C-560005A2D076}" type="pres">
      <dgm:prSet presAssocID="{EB2B0050-3479-4C79-A029-DC9B39CA3E37}" presName="Name13" presStyleLbl="parChTrans1D2" presStyleIdx="14" presStyleCnt="18"/>
      <dgm:spPr/>
    </dgm:pt>
    <dgm:pt modelId="{C16CFAB7-B79B-4C9A-80F2-3E5BCCD8719F}" type="pres">
      <dgm:prSet presAssocID="{B0A8DBBB-62E4-4975-BEF7-B6A5E454E96B}" presName="childText" presStyleLbl="bgAcc1" presStyleIdx="14" presStyleCnt="18" custScaleX="211249" custScaleY="129594">
        <dgm:presLayoutVars>
          <dgm:bulletEnabled val="1"/>
        </dgm:presLayoutVars>
      </dgm:prSet>
      <dgm:spPr/>
    </dgm:pt>
    <dgm:pt modelId="{01C35868-0E36-4B5B-AB87-024A53B51040}" type="pres">
      <dgm:prSet presAssocID="{CE50F96D-0BD4-4845-B36B-537B138A34BF}" presName="Name13" presStyleLbl="parChTrans1D2" presStyleIdx="15" presStyleCnt="18"/>
      <dgm:spPr/>
    </dgm:pt>
    <dgm:pt modelId="{7CFC622C-F3E6-43C9-B691-ADEC215C6087}" type="pres">
      <dgm:prSet presAssocID="{B360803D-86F3-4DD9-B663-B07D04A8C565}" presName="childText" presStyleLbl="bgAcc1" presStyleIdx="15" presStyleCnt="18" custScaleX="211249" custScaleY="135317">
        <dgm:presLayoutVars>
          <dgm:bulletEnabled val="1"/>
        </dgm:presLayoutVars>
      </dgm:prSet>
      <dgm:spPr/>
    </dgm:pt>
    <dgm:pt modelId="{3B310A73-D7A2-475B-A62B-8F8EB97F599B}" type="pres">
      <dgm:prSet presAssocID="{5D6ED26F-139B-4ECC-BA1F-4AB9A826E806}" presName="Name13" presStyleLbl="parChTrans1D2" presStyleIdx="16" presStyleCnt="18"/>
      <dgm:spPr/>
    </dgm:pt>
    <dgm:pt modelId="{00EC7963-AF78-4820-8FF4-D742861EED72}" type="pres">
      <dgm:prSet presAssocID="{EF7F4F99-D273-47DE-9B19-9F2F71F53C84}" presName="childText" presStyleLbl="bgAcc1" presStyleIdx="16" presStyleCnt="18" custScaleX="211249">
        <dgm:presLayoutVars>
          <dgm:bulletEnabled val="1"/>
        </dgm:presLayoutVars>
      </dgm:prSet>
      <dgm:spPr/>
    </dgm:pt>
    <dgm:pt modelId="{FA4A8D3D-3386-4E64-9D7B-7874185202CC}" type="pres">
      <dgm:prSet presAssocID="{7D4BDD6B-1F8B-4730-A65B-79BDEA72AB20}" presName="Name13" presStyleLbl="parChTrans1D2" presStyleIdx="17" presStyleCnt="18"/>
      <dgm:spPr/>
    </dgm:pt>
    <dgm:pt modelId="{6EB27C59-613F-4094-833C-26AFD0866E22}" type="pres">
      <dgm:prSet presAssocID="{68DECC01-1A84-4953-A00C-BD31DEA264E3}" presName="childText" presStyleLbl="bgAcc1" presStyleIdx="17" presStyleCnt="18" custScaleX="211249">
        <dgm:presLayoutVars>
          <dgm:bulletEnabled val="1"/>
        </dgm:presLayoutVars>
      </dgm:prSet>
      <dgm:spPr/>
    </dgm:pt>
  </dgm:ptLst>
  <dgm:cxnLst>
    <dgm:cxn modelId="{6B2B8807-35FF-49B5-9009-04BF97A705DA}" type="presOf" srcId="{4BCF9C0C-D614-46F5-9C44-3F22AA50B9CB}" destId="{458EE419-9130-49FA-84DC-AE6D0FA6EDA9}" srcOrd="0" destOrd="0" presId="urn:microsoft.com/office/officeart/2005/8/layout/hierarchy3"/>
    <dgm:cxn modelId="{24489009-75EC-4045-869B-BF74E1AAA23D}" type="presOf" srcId="{68DECC01-1A84-4953-A00C-BD31DEA264E3}" destId="{6EB27C59-613F-4094-833C-26AFD0866E22}" srcOrd="0" destOrd="0" presId="urn:microsoft.com/office/officeart/2005/8/layout/hierarchy3"/>
    <dgm:cxn modelId="{4E27BE0A-6388-4A22-A509-0D271B7005B7}" type="presOf" srcId="{EB2B0050-3479-4C79-A029-DC9B39CA3E37}" destId="{C34B25BC-405D-44D6-A50C-560005A2D076}" srcOrd="0" destOrd="0" presId="urn:microsoft.com/office/officeart/2005/8/layout/hierarchy3"/>
    <dgm:cxn modelId="{E90DED0A-795D-4664-9826-7D9DC4F7C560}" type="presOf" srcId="{605806B9-92E9-4228-8E14-16DDDB180ABF}" destId="{BD9FD81D-39D5-4774-AD58-E15285842C40}" srcOrd="1" destOrd="0" presId="urn:microsoft.com/office/officeart/2005/8/layout/hierarchy3"/>
    <dgm:cxn modelId="{C2F8150C-086E-4BBC-95E8-C7245038B22E}" type="presOf" srcId="{A102BE4C-7958-405C-A179-5369567A5099}" destId="{BD97FAD5-5217-4DD5-8E8D-F646503B0450}" srcOrd="0" destOrd="0" presId="urn:microsoft.com/office/officeart/2005/8/layout/hierarchy3"/>
    <dgm:cxn modelId="{B4C51410-7392-4C7B-AE8B-3A550E4352E6}" type="presOf" srcId="{A4A58F4F-7424-4E88-A5C1-6730B9A7E78A}" destId="{C5E3ADF2-42CE-4790-BEEA-5A969EC9BD2F}" srcOrd="0" destOrd="0" presId="urn:microsoft.com/office/officeart/2005/8/layout/hierarchy3"/>
    <dgm:cxn modelId="{56136F10-F552-42BB-8FF7-6FB4A44470C0}" srcId="{605806B9-92E9-4228-8E14-16DDDB180ABF}" destId="{B0A8DBBB-62E4-4975-BEF7-B6A5E454E96B}" srcOrd="0" destOrd="0" parTransId="{EB2B0050-3479-4C79-A029-DC9B39CA3E37}" sibTransId="{CBA930F8-29E0-412F-8200-F95C3B672BBE}"/>
    <dgm:cxn modelId="{E8B06814-1666-4807-AAF0-C62A286B4B96}" type="presOf" srcId="{98B519FD-D870-4BDF-8CB3-D31A44202335}" destId="{B132AFC7-278D-482B-95A7-66DE89FC1CEF}" srcOrd="0" destOrd="0" presId="urn:microsoft.com/office/officeart/2005/8/layout/hierarchy3"/>
    <dgm:cxn modelId="{E8F09E18-926E-4C26-B527-1ED35E185763}" type="presOf" srcId="{733DEE67-D8E7-4D32-ADF6-6319798CE942}" destId="{C16CFAB7-B79B-4C9A-80F2-3E5BCCD8719F}" srcOrd="0" destOrd="1" presId="urn:microsoft.com/office/officeart/2005/8/layout/hierarchy3"/>
    <dgm:cxn modelId="{69975A19-4F63-4AC4-94A2-6A9BD5CF9C7A}" srcId="{1EA2250F-91F8-4DFF-BB7E-FBB8486B062C}" destId="{93E7CD70-0D52-4E4E-B968-D73AFD2153A9}" srcOrd="2" destOrd="0" parTransId="{B1FD98F2-FF04-4328-9BB1-BD9873FDE2BA}" sibTransId="{455EFD51-A66E-4153-8F4E-4C038417D00C}"/>
    <dgm:cxn modelId="{6BDAAE1B-B670-4352-A17E-8CC9DE90602B}" type="presOf" srcId="{D82385A3-D691-438D-B09E-7C073CFE4450}" destId="{982C9D97-1568-4520-B9C6-B24EDEFDB8AB}" srcOrd="0" destOrd="0" presId="urn:microsoft.com/office/officeart/2005/8/layout/hierarchy3"/>
    <dgm:cxn modelId="{03E9FF1B-F5B0-42FD-A60A-CCC4A2A4649F}" type="presOf" srcId="{A80AE6E4-4D72-4689-9DD5-90BAC9404A06}" destId="{D3B3CDC9-DB4C-4396-8F5B-9D88C58BF418}" srcOrd="0" destOrd="0" presId="urn:microsoft.com/office/officeart/2005/8/layout/hierarchy3"/>
    <dgm:cxn modelId="{483B171F-3662-4980-9B01-B1EBFB9781E6}" srcId="{1EA2250F-91F8-4DFF-BB7E-FBB8486B062C}" destId="{07919607-DCB0-4860-AA27-543A3AF65BE1}" srcOrd="1" destOrd="0" parTransId="{E59759FC-5C48-45C8-A660-52F1C1AEE396}" sibTransId="{9A4AF29B-3AB7-4E38-8AA2-52B68006B019}"/>
    <dgm:cxn modelId="{BB305A2B-A016-486B-959C-B010491EC2FA}" type="presOf" srcId="{029FEA38-7F56-49C5-BF63-3F6121D9C0FB}" destId="{E6051D32-03BB-448B-A142-8045671AEE5E}" srcOrd="0" destOrd="0" presId="urn:microsoft.com/office/officeart/2005/8/layout/hierarchy3"/>
    <dgm:cxn modelId="{15600F2C-C697-49A8-BDFB-05FD5802F322}" srcId="{B0A8DBBB-62E4-4975-BEF7-B6A5E454E96B}" destId="{733DEE67-D8E7-4D32-ADF6-6319798CE942}" srcOrd="0" destOrd="0" parTransId="{DF576204-588A-4B7D-AF0F-65BAA13510AC}" sibTransId="{F67FFCBB-EBA9-4CD1-9B84-FC88B684BC78}"/>
    <dgm:cxn modelId="{03A7BE2C-DD7A-4593-A337-021212D0784B}" type="presOf" srcId="{59196033-CD94-4789-8A41-071429A525C2}" destId="{DB6FB29A-4545-4FD4-825C-5D3E8463B5A2}" srcOrd="1" destOrd="0" presId="urn:microsoft.com/office/officeart/2005/8/layout/hierarchy3"/>
    <dgm:cxn modelId="{6241CC32-2D0C-430E-9F8D-AC1FF1F4078F}" srcId="{59196033-CD94-4789-8A41-071429A525C2}" destId="{9D126B26-B3D8-42CA-8525-59ACC6A1414F}" srcOrd="4" destOrd="0" parTransId="{8D8E56C6-4092-45BF-B470-8163838AC02F}" sibTransId="{709AF9FC-150C-43D6-9990-0C4EE9C9E85B}"/>
    <dgm:cxn modelId="{CB99E932-5DBE-442F-B811-C7511F775066}" srcId="{B360803D-86F3-4DD9-B663-B07D04A8C565}" destId="{FA19A35B-B911-4016-9D6F-11FD5B9E9FFC}" srcOrd="1" destOrd="0" parTransId="{14539000-0BAB-4409-8B88-FF5C9AB7319F}" sibTransId="{B493D9D3-F4F5-40D8-B56E-EE692D51E724}"/>
    <dgm:cxn modelId="{ED632635-8BC4-4E19-84E6-189B7DFC39F5}" srcId="{07919607-DCB0-4860-AA27-543A3AF65BE1}" destId="{3C760F7A-A129-4C3F-B13F-D5E56CAC74E5}" srcOrd="0" destOrd="0" parTransId="{12AB9AAB-0B80-463A-826C-9086EAF7183B}" sibTransId="{7DAAF295-F199-44FB-AC0F-1F8BE0617E2F}"/>
    <dgm:cxn modelId="{05453837-F10C-472B-9F21-89B48EA2FFB0}" type="presOf" srcId="{2A76A616-F40D-4932-AE62-D7641669BD55}" destId="{509804F6-374D-4C10-B64D-4CCDD3CDFB69}" srcOrd="0" destOrd="0" presId="urn:microsoft.com/office/officeart/2005/8/layout/hierarchy3"/>
    <dgm:cxn modelId="{8F82273A-4850-49FD-898D-9B297C40FB79}" srcId="{605806B9-92E9-4228-8E14-16DDDB180ABF}" destId="{B360803D-86F3-4DD9-B663-B07D04A8C565}" srcOrd="1" destOrd="0" parTransId="{CE50F96D-0BD4-4845-B36B-537B138A34BF}" sibTransId="{4C60DF58-808A-4CFC-914B-3DF2B5C44BD5}"/>
    <dgm:cxn modelId="{2CACCD5B-AB1A-43B1-8A9C-1C00868C2EED}" srcId="{68DECC01-1A84-4953-A00C-BD31DEA264E3}" destId="{9267B65D-3CD3-4282-99D3-675960F67C93}" srcOrd="0" destOrd="0" parTransId="{E31231FE-2B16-48AD-94C2-890C11B7456A}" sibTransId="{E520D14B-9297-46A0-BE55-546332353614}"/>
    <dgm:cxn modelId="{64E6C441-EFD1-4821-B473-5C2BB671CBAD}" srcId="{93E7CD70-0D52-4E4E-B968-D73AFD2153A9}" destId="{2A76A616-F40D-4932-AE62-D7641669BD55}" srcOrd="0" destOrd="0" parTransId="{5431F61F-B945-4E28-B763-2EDCA59A34D0}" sibTransId="{72FF994D-80B9-469D-9BAF-4F009EF666DB}"/>
    <dgm:cxn modelId="{935ECE61-56CC-438E-9011-65783B8FAB53}" type="presOf" srcId="{5D6ED26F-139B-4ECC-BA1F-4AB9A826E806}" destId="{3B310A73-D7A2-475B-A62B-8F8EB97F599B}" srcOrd="0" destOrd="0" presId="urn:microsoft.com/office/officeart/2005/8/layout/hierarchy3"/>
    <dgm:cxn modelId="{44D4C542-F730-4A7C-BDEE-C15EA30401E0}" srcId="{B360803D-86F3-4DD9-B663-B07D04A8C565}" destId="{C8E0F89C-4F29-4F12-8412-BE0256CC248B}" srcOrd="0" destOrd="0" parTransId="{F6087517-8C0B-4056-893B-49C8A7E27EDB}" sibTransId="{66737AEF-4EAB-48CA-872B-21411DB6F947}"/>
    <dgm:cxn modelId="{17DF8F44-4892-4CF1-81E7-3A7D007FB50C}" srcId="{59196033-CD94-4789-8A41-071429A525C2}" destId="{3C21F529-3484-4174-8E8A-8052BB345199}" srcOrd="6" destOrd="0" parTransId="{A80AE6E4-4D72-4689-9DD5-90BAC9404A06}" sibTransId="{AF0B656E-71CA-496E-BC9E-1E52C1CD4E2C}"/>
    <dgm:cxn modelId="{9924D94B-6516-46DB-BD2A-B099C3494B22}" type="presOf" srcId="{12AB9AAB-0B80-463A-826C-9086EAF7183B}" destId="{701BA105-D97C-4E8E-B23E-447632810D62}" srcOrd="0" destOrd="0" presId="urn:microsoft.com/office/officeart/2005/8/layout/hierarchy3"/>
    <dgm:cxn modelId="{74DB3F70-5578-4F0E-8A15-085DB9CB18AA}" type="presOf" srcId="{E26FD682-59E4-4164-89E3-AA335C3F1BB2}" destId="{74436610-2289-4F99-AFC5-E819FACD2756}" srcOrd="0" destOrd="0" presId="urn:microsoft.com/office/officeart/2005/8/layout/hierarchy3"/>
    <dgm:cxn modelId="{AA0F0C51-5794-420B-8F15-69DD5D517EAF}" type="presOf" srcId="{B360803D-86F3-4DD9-B663-B07D04A8C565}" destId="{7CFC622C-F3E6-43C9-B691-ADEC215C6087}" srcOrd="0" destOrd="0" presId="urn:microsoft.com/office/officeart/2005/8/layout/hierarchy3"/>
    <dgm:cxn modelId="{3FE94F76-0792-415F-9CB9-3C7D1CA8BB1B}" type="presOf" srcId="{0AC9CE89-8286-4214-A968-DBA5D144C9D6}" destId="{7D4F8668-4E1A-45DB-9A67-91F26119A82B}" srcOrd="0" destOrd="0" presId="urn:microsoft.com/office/officeart/2005/8/layout/hierarchy3"/>
    <dgm:cxn modelId="{013ADE56-A5C1-41FD-BF59-B0BD41204F19}" type="presOf" srcId="{CE50F96D-0BD4-4845-B36B-537B138A34BF}" destId="{01C35868-0E36-4B5B-AB87-024A53B51040}" srcOrd="0" destOrd="0" presId="urn:microsoft.com/office/officeart/2005/8/layout/hierarchy3"/>
    <dgm:cxn modelId="{66C86157-6C4C-4102-842E-185214C4D93C}" type="presOf" srcId="{A8F87C2F-3E25-452E-B57D-B976411291F5}" destId="{8C118876-6F8B-4C02-8CBC-C0AD1F8E87C9}" srcOrd="0" destOrd="0" presId="urn:microsoft.com/office/officeart/2005/8/layout/hierarchy3"/>
    <dgm:cxn modelId="{8C850E7C-4433-4325-B0BB-831EE737A8DB}" type="presOf" srcId="{96EB2195-438E-44D9-B316-C5DC70866F9A}" destId="{A854010A-E412-45DC-BC4D-EA5C3A2C4443}" srcOrd="0" destOrd="0" presId="urn:microsoft.com/office/officeart/2005/8/layout/hierarchy3"/>
    <dgm:cxn modelId="{7F455F7E-15FB-43B2-8BF9-810EB266B785}" type="presOf" srcId="{470E85BF-8613-4677-8100-8E59203FB9C3}" destId="{81B74D27-CCBA-4767-B737-7696D34E2715}" srcOrd="0" destOrd="0" presId="urn:microsoft.com/office/officeart/2005/8/layout/hierarchy3"/>
    <dgm:cxn modelId="{EB3A0286-63D5-4AFE-BB4B-62F5AC5C5168}" type="presOf" srcId="{D4120801-95DB-48F1-B6D0-442F40B9E0D8}" destId="{6B4EEBBE-340B-43D1-AEC1-F14C4502ED25}" srcOrd="0" destOrd="0" presId="urn:microsoft.com/office/officeart/2005/8/layout/hierarchy3"/>
    <dgm:cxn modelId="{A11CAD86-B47A-457B-AF4D-C00FDE442800}" srcId="{93E7CD70-0D52-4E4E-B968-D73AFD2153A9}" destId="{4F6A585D-0BE7-49B6-9BD2-C58046E920BE}" srcOrd="2" destOrd="0" parTransId="{EB56E8C0-FF89-4180-BC9E-F9CA13873456}" sibTransId="{1543E6B3-D443-45B5-A4F4-1229D5E9A6DF}"/>
    <dgm:cxn modelId="{C7D2D087-3DE5-4D9C-9268-95CD1A41C2E8}" srcId="{07919607-DCB0-4860-AA27-543A3AF65BE1}" destId="{98B519FD-D870-4BDF-8CB3-D31A44202335}" srcOrd="1" destOrd="0" parTransId="{7933BBD3-10D4-46AA-AE4B-E0D4286F9D1E}" sibTransId="{A085F34E-C3A7-4B07-B54B-E2BCAF97C20D}"/>
    <dgm:cxn modelId="{2172B793-B070-4221-974C-975F10D11702}" srcId="{93E7CD70-0D52-4E4E-B968-D73AFD2153A9}" destId="{0AC9CE89-8286-4214-A968-DBA5D144C9D6}" srcOrd="1" destOrd="0" parTransId="{6CF2DA26-8ADB-4FDF-9CBC-41C061EEE390}" sibTransId="{318B50BA-9E7E-4DFE-895D-7C3CBAE4177C}"/>
    <dgm:cxn modelId="{5DF31D94-66E7-408E-A809-03ACA7A71994}" type="presOf" srcId="{93E7CD70-0D52-4E4E-B968-D73AFD2153A9}" destId="{96BA10E4-50FC-4F83-8174-6733137FB51B}" srcOrd="0" destOrd="0" presId="urn:microsoft.com/office/officeart/2005/8/layout/hierarchy3"/>
    <dgm:cxn modelId="{C883F395-96C8-4E54-9D04-14B64D778B05}" type="presOf" srcId="{3C760F7A-A129-4C3F-B13F-D5E56CAC74E5}" destId="{E60A01B4-A3B6-41D7-80FD-B4BC881B334B}" srcOrd="0" destOrd="0" presId="urn:microsoft.com/office/officeart/2005/8/layout/hierarchy3"/>
    <dgm:cxn modelId="{6135DC9E-BCC7-43F0-9D8E-2B0DE4A5351F}" type="presOf" srcId="{9267B65D-3CD3-4282-99D3-675960F67C93}" destId="{6EB27C59-613F-4094-833C-26AFD0866E22}" srcOrd="0" destOrd="1" presId="urn:microsoft.com/office/officeart/2005/8/layout/hierarchy3"/>
    <dgm:cxn modelId="{14443FA0-2C6D-40B0-9D45-1315CDB864ED}" srcId="{59196033-CD94-4789-8A41-071429A525C2}" destId="{4BCF9C0C-D614-46F5-9C44-3F22AA50B9CB}" srcOrd="3" destOrd="0" parTransId="{5EF02EE3-A67C-4E35-B09E-A95B8935BA54}" sibTransId="{832753D0-F88C-4ECA-8F03-9421B8FBB53A}"/>
    <dgm:cxn modelId="{30686BA0-A810-4D53-A524-364AAF8DD66A}" srcId="{B0A8DBBB-62E4-4975-BEF7-B6A5E454E96B}" destId="{F31CC9CB-2CE6-400A-B055-EF9ECAE65764}" srcOrd="1" destOrd="0" parTransId="{6B94585C-D603-43C6-BF12-456A58818F56}" sibTransId="{90ECB315-9D56-4978-A763-403CBC8F7C10}"/>
    <dgm:cxn modelId="{63A72AA3-44EB-41C8-8F88-DAC433268B27}" type="presOf" srcId="{1EA2250F-91F8-4DFF-BB7E-FBB8486B062C}" destId="{A339A843-066A-40A3-B098-D42A04E977F3}" srcOrd="0" destOrd="0" presId="urn:microsoft.com/office/officeart/2005/8/layout/hierarchy3"/>
    <dgm:cxn modelId="{910DADA8-9F73-4D57-B7D2-28238C172747}" srcId="{605806B9-92E9-4228-8E14-16DDDB180ABF}" destId="{EF7F4F99-D273-47DE-9B19-9F2F71F53C84}" srcOrd="2" destOrd="0" parTransId="{5D6ED26F-139B-4ECC-BA1F-4AB9A826E806}" sibTransId="{0BEF56DE-2BFB-4778-82F9-7083AD14B96C}"/>
    <dgm:cxn modelId="{9345C4A9-5288-4421-B80E-1E6202770239}" type="presOf" srcId="{5EF02EE3-A67C-4E35-B09E-A95B8935BA54}" destId="{71FFC424-EEC5-489D-9D8F-126EED9CF06D}" srcOrd="0" destOrd="0" presId="urn:microsoft.com/office/officeart/2005/8/layout/hierarchy3"/>
    <dgm:cxn modelId="{1E9AB6AC-0278-4E95-B503-5BA69698E3A5}" type="presOf" srcId="{EF7F4F99-D273-47DE-9B19-9F2F71F53C84}" destId="{00EC7963-AF78-4820-8FF4-D742861EED72}" srcOrd="0" destOrd="0" presId="urn:microsoft.com/office/officeart/2005/8/layout/hierarchy3"/>
    <dgm:cxn modelId="{D91B63B0-0E7A-48EC-8DD5-7AB06FD12CC3}" type="presOf" srcId="{9D126B26-B3D8-42CA-8525-59ACC6A1414F}" destId="{A452176C-811E-445D-A307-EE8344D56ADD}" srcOrd="0" destOrd="0" presId="urn:microsoft.com/office/officeart/2005/8/layout/hierarchy3"/>
    <dgm:cxn modelId="{A7F153B0-4E86-4FC8-8388-E9AAC0812916}" type="presOf" srcId="{FA19A35B-B911-4016-9D6F-11FD5B9E9FFC}" destId="{7CFC622C-F3E6-43C9-B691-ADEC215C6087}" srcOrd="0" destOrd="2" presId="urn:microsoft.com/office/officeart/2005/8/layout/hierarchy3"/>
    <dgm:cxn modelId="{F6CD7CC2-28F2-4054-8AE8-C913633ED323}" type="presOf" srcId="{C8E0F89C-4F29-4F12-8412-BE0256CC248B}" destId="{7CFC622C-F3E6-43C9-B691-ADEC215C6087}" srcOrd="0" destOrd="1" presId="urn:microsoft.com/office/officeart/2005/8/layout/hierarchy3"/>
    <dgm:cxn modelId="{DBC828C3-B54C-41C4-8D2E-58578DE34C28}" type="presOf" srcId="{801ED24D-3208-4DD2-8581-B41CB4036DF6}" destId="{7C769784-1F65-41F8-9C8A-0391F0BF7406}" srcOrd="0" destOrd="0" presId="urn:microsoft.com/office/officeart/2005/8/layout/hierarchy3"/>
    <dgm:cxn modelId="{D2BF7ACF-189F-40EA-B115-C4ED91C1C288}" type="presOf" srcId="{B0A8DBBB-62E4-4975-BEF7-B6A5E454E96B}" destId="{C16CFAB7-B79B-4C9A-80F2-3E5BCCD8719F}" srcOrd="0" destOrd="0" presId="urn:microsoft.com/office/officeart/2005/8/layout/hierarchy3"/>
    <dgm:cxn modelId="{D52CD2CF-CA62-4C16-981F-DCA80F55175D}" srcId="{59196033-CD94-4789-8A41-071429A525C2}" destId="{801ED24D-3208-4DD2-8581-B41CB4036DF6}" srcOrd="1" destOrd="0" parTransId="{E26FD682-59E4-4164-89E3-AA335C3F1BB2}" sibTransId="{A7F83E2B-2515-46D2-8502-50F4676D0AA9}"/>
    <dgm:cxn modelId="{84C6D7D3-BECD-4936-82AF-B4C0E2021C17}" type="presOf" srcId="{5431F61F-B945-4E28-B763-2EDCA59A34D0}" destId="{8D407004-87E6-4BD0-B531-481D62C8C7D3}" srcOrd="0" destOrd="0" presId="urn:microsoft.com/office/officeart/2005/8/layout/hierarchy3"/>
    <dgm:cxn modelId="{D631A4D5-41D6-4595-9B01-F6C06830282C}" srcId="{59196033-CD94-4789-8A41-071429A525C2}" destId="{470E85BF-8613-4677-8100-8E59203FB9C3}" srcOrd="2" destOrd="0" parTransId="{A8F87C2F-3E25-452E-B57D-B976411291F5}" sibTransId="{DE6AD102-97D1-4EB9-BCEF-7C95A5BBC08D}"/>
    <dgm:cxn modelId="{FA8955DD-8056-46D9-9A4C-71715F2DC86D}" type="presOf" srcId="{07919607-DCB0-4860-AA27-543A3AF65BE1}" destId="{F7702DF3-975C-43D9-A350-58CBE831CB45}" srcOrd="1" destOrd="0" presId="urn:microsoft.com/office/officeart/2005/8/layout/hierarchy3"/>
    <dgm:cxn modelId="{C7CE8ADD-2215-4E1F-8603-D97134531D9F}" type="presOf" srcId="{4F6A585D-0BE7-49B6-9BD2-C58046E920BE}" destId="{79CC306B-E921-4828-BF88-E0D9E9090A14}" srcOrd="0" destOrd="0" presId="urn:microsoft.com/office/officeart/2005/8/layout/hierarchy3"/>
    <dgm:cxn modelId="{21CEADDD-B03B-4C28-A437-39463711DD77}" type="presOf" srcId="{7933BBD3-10D4-46AA-AE4B-E0D4286F9D1E}" destId="{8FC2FA09-63D2-4E9F-80C0-D07F950FF646}" srcOrd="0" destOrd="0" presId="urn:microsoft.com/office/officeart/2005/8/layout/hierarchy3"/>
    <dgm:cxn modelId="{413D78E0-FE3C-425E-BB59-1FAFAF21DA36}" type="presOf" srcId="{3C21F529-3484-4174-8E8A-8052BB345199}" destId="{F038326C-AA37-4299-AC2F-947367AE4C81}" srcOrd="0" destOrd="0" presId="urn:microsoft.com/office/officeart/2005/8/layout/hierarchy3"/>
    <dgm:cxn modelId="{09D9A9E1-A2BE-4B5B-8612-CA46EE7B69E0}" srcId="{59196033-CD94-4789-8A41-071429A525C2}" destId="{81CB573F-10D9-4BCB-8792-B7B17E01E85E}" srcOrd="7" destOrd="0" parTransId="{D4120801-95DB-48F1-B6D0-442F40B9E0D8}" sibTransId="{F17A6AB8-1D56-4257-B7C0-7111BBEB946C}"/>
    <dgm:cxn modelId="{B339DBE1-382D-4824-B46A-C0751F99489D}" srcId="{605806B9-92E9-4228-8E14-16DDDB180ABF}" destId="{68DECC01-1A84-4953-A00C-BD31DEA264E3}" srcOrd="3" destOrd="0" parTransId="{7D4BDD6B-1F8B-4730-A65B-79BDEA72AB20}" sibTransId="{5EA48FC8-2825-4703-9DE7-40AA03C77040}"/>
    <dgm:cxn modelId="{49754DE6-5716-4D5A-81FB-017721B0F3F8}" srcId="{07919607-DCB0-4860-AA27-543A3AF65BE1}" destId="{96EB2195-438E-44D9-B316-C5DC70866F9A}" srcOrd="2" destOrd="0" parTransId="{CC854797-1BC8-46F8-8EBB-D6EA1A608349}" sibTransId="{8891A35D-8D24-48AF-8EF2-56C69B0DA11B}"/>
    <dgm:cxn modelId="{AA0A28E7-50DD-4EC3-B72A-26DFE2F058D8}" type="presOf" srcId="{93E7CD70-0D52-4E4E-B968-D73AFD2153A9}" destId="{12B9C73E-30D7-4E7D-88AB-9617E0FE8275}" srcOrd="1" destOrd="0" presId="urn:microsoft.com/office/officeart/2005/8/layout/hierarchy3"/>
    <dgm:cxn modelId="{0BC86AEA-F3EB-40C2-9E5A-521310B0B63E}" type="presOf" srcId="{07919607-DCB0-4860-AA27-543A3AF65BE1}" destId="{132DC443-C12C-46D5-944F-675F75F3F3FE}" srcOrd="0" destOrd="0" presId="urn:microsoft.com/office/officeart/2005/8/layout/hierarchy3"/>
    <dgm:cxn modelId="{0EBD04EC-51A0-44F1-B0A6-D30190B8F749}" type="presOf" srcId="{81CB573F-10D9-4BCB-8792-B7B17E01E85E}" destId="{906021DE-8099-4943-94B0-78962FF7A4B0}" srcOrd="0" destOrd="0" presId="urn:microsoft.com/office/officeart/2005/8/layout/hierarchy3"/>
    <dgm:cxn modelId="{B6847DEC-043B-4A79-96B9-56084E53F759}" type="presOf" srcId="{605806B9-92E9-4228-8E14-16DDDB180ABF}" destId="{07ECDDEC-4703-43D2-B5AF-BCE122AF9493}" srcOrd="0" destOrd="0" presId="urn:microsoft.com/office/officeart/2005/8/layout/hierarchy3"/>
    <dgm:cxn modelId="{E6CFD7ED-EC76-471E-8027-E23ADE111682}" type="presOf" srcId="{EB56E8C0-FF89-4180-BC9E-F9CA13873456}" destId="{C1041DB1-7C15-4711-868F-672B06B36856}" srcOrd="0" destOrd="0" presId="urn:microsoft.com/office/officeart/2005/8/layout/hierarchy3"/>
    <dgm:cxn modelId="{C922DAF0-BA89-408F-A3BD-ADE955739E69}" type="presOf" srcId="{6CF2DA26-8ADB-4FDF-9CBC-41C061EEE390}" destId="{154330BC-4924-4FCE-A22D-8297FDAE0D9A}" srcOrd="0" destOrd="0" presId="urn:microsoft.com/office/officeart/2005/8/layout/hierarchy3"/>
    <dgm:cxn modelId="{97622EF2-66E4-4043-877B-5D4745C49981}" type="presOf" srcId="{8D8E56C6-4092-45BF-B470-8163838AC02F}" destId="{67694906-0288-43C3-B7DD-96A0538E9100}" srcOrd="0" destOrd="0" presId="urn:microsoft.com/office/officeart/2005/8/layout/hierarchy3"/>
    <dgm:cxn modelId="{FC6462F2-D4FC-4821-A395-F72A28C877DB}" type="presOf" srcId="{F31CC9CB-2CE6-400A-B055-EF9ECAE65764}" destId="{C16CFAB7-B79B-4C9A-80F2-3E5BCCD8719F}" srcOrd="0" destOrd="2" presId="urn:microsoft.com/office/officeart/2005/8/layout/hierarchy3"/>
    <dgm:cxn modelId="{2D1632F3-E17F-4E22-8C44-869F54C2524B}" type="presOf" srcId="{59196033-CD94-4789-8A41-071429A525C2}" destId="{D7667598-CB00-4A92-A630-EBB511C5B339}" srcOrd="0" destOrd="0" presId="urn:microsoft.com/office/officeart/2005/8/layout/hierarchy3"/>
    <dgm:cxn modelId="{7AD986F5-7AF1-49A4-AFC1-650BC63D8C41}" srcId="{59196033-CD94-4789-8A41-071429A525C2}" destId="{029FEA38-7F56-49C5-BF63-3F6121D9C0FB}" srcOrd="0" destOrd="0" parTransId="{A4A58F4F-7424-4E88-A5C1-6730B9A7E78A}" sibTransId="{26472F49-6328-497D-BE43-60A4BC068F37}"/>
    <dgm:cxn modelId="{EC2AD2F8-8476-48A0-BD1B-E67F65E7F5F7}" srcId="{1EA2250F-91F8-4DFF-BB7E-FBB8486B062C}" destId="{59196033-CD94-4789-8A41-071429A525C2}" srcOrd="0" destOrd="0" parTransId="{72E4E19E-5C69-4B8C-A218-D8CFDC6FB303}" sibTransId="{8812BC1F-B982-4974-9B38-46D505F5C85E}"/>
    <dgm:cxn modelId="{EE9CFDF8-B74C-429B-897E-893F93C580FE}" type="presOf" srcId="{7D4BDD6B-1F8B-4730-A65B-79BDEA72AB20}" destId="{FA4A8D3D-3386-4E64-9D7B-7874185202CC}" srcOrd="0" destOrd="0" presId="urn:microsoft.com/office/officeart/2005/8/layout/hierarchy3"/>
    <dgm:cxn modelId="{06EF80FA-6EF0-428A-8D81-1C054940CE9E}" type="presOf" srcId="{CC854797-1BC8-46F8-8EBB-D6EA1A608349}" destId="{0CB36F64-F823-4EB6-A43E-C06C482D9836}" srcOrd="0" destOrd="0" presId="urn:microsoft.com/office/officeart/2005/8/layout/hierarchy3"/>
    <dgm:cxn modelId="{FD85B4FA-FD11-43B9-997F-9B82CCD2C6C5}" srcId="{59196033-CD94-4789-8A41-071429A525C2}" destId="{A102BE4C-7958-405C-A179-5369567A5099}" srcOrd="5" destOrd="0" parTransId="{D82385A3-D691-438D-B09E-7C073CFE4450}" sibTransId="{D8D58E95-32EA-44CD-B84B-62BF04CFF08F}"/>
    <dgm:cxn modelId="{07599CFB-2A7F-4C69-A9FE-19EECCC49BB9}" srcId="{1EA2250F-91F8-4DFF-BB7E-FBB8486B062C}" destId="{605806B9-92E9-4228-8E14-16DDDB180ABF}" srcOrd="3" destOrd="0" parTransId="{B04D8B13-1221-4D2E-85CF-A3171F7BBE95}" sibTransId="{149221C8-317F-47B8-A9F3-DD62AACFE32F}"/>
    <dgm:cxn modelId="{6CF73700-7CD7-48C0-88F4-C757AA40BF79}" type="presParOf" srcId="{A339A843-066A-40A3-B098-D42A04E977F3}" destId="{352810FE-9F1C-44A2-B9C2-90DF39DF7B16}" srcOrd="0" destOrd="0" presId="urn:microsoft.com/office/officeart/2005/8/layout/hierarchy3"/>
    <dgm:cxn modelId="{49FA7DD7-A876-4D55-B11E-4EF66C28D02A}" type="presParOf" srcId="{352810FE-9F1C-44A2-B9C2-90DF39DF7B16}" destId="{82C8EE2E-1B81-4010-B34C-F9122E6A0FB1}" srcOrd="0" destOrd="0" presId="urn:microsoft.com/office/officeart/2005/8/layout/hierarchy3"/>
    <dgm:cxn modelId="{F1B84234-F286-48C6-943D-F05CC80615C5}" type="presParOf" srcId="{82C8EE2E-1B81-4010-B34C-F9122E6A0FB1}" destId="{D7667598-CB00-4A92-A630-EBB511C5B339}" srcOrd="0" destOrd="0" presId="urn:microsoft.com/office/officeart/2005/8/layout/hierarchy3"/>
    <dgm:cxn modelId="{2207924A-674A-4E0E-9201-2A34093BAD3D}" type="presParOf" srcId="{82C8EE2E-1B81-4010-B34C-F9122E6A0FB1}" destId="{DB6FB29A-4545-4FD4-825C-5D3E8463B5A2}" srcOrd="1" destOrd="0" presId="urn:microsoft.com/office/officeart/2005/8/layout/hierarchy3"/>
    <dgm:cxn modelId="{B577DF3B-94A0-4A6A-86E5-5356DAEBA36C}" type="presParOf" srcId="{352810FE-9F1C-44A2-B9C2-90DF39DF7B16}" destId="{63B3F3F5-4F38-4086-ABC9-002309E6E7EE}" srcOrd="1" destOrd="0" presId="urn:microsoft.com/office/officeart/2005/8/layout/hierarchy3"/>
    <dgm:cxn modelId="{A3568DEC-8659-46B6-B79A-0402C7CB4502}" type="presParOf" srcId="{63B3F3F5-4F38-4086-ABC9-002309E6E7EE}" destId="{C5E3ADF2-42CE-4790-BEEA-5A969EC9BD2F}" srcOrd="0" destOrd="0" presId="urn:microsoft.com/office/officeart/2005/8/layout/hierarchy3"/>
    <dgm:cxn modelId="{E55CB979-1ACC-44CF-80F5-7EC22ACC5CE9}" type="presParOf" srcId="{63B3F3F5-4F38-4086-ABC9-002309E6E7EE}" destId="{E6051D32-03BB-448B-A142-8045671AEE5E}" srcOrd="1" destOrd="0" presId="urn:microsoft.com/office/officeart/2005/8/layout/hierarchy3"/>
    <dgm:cxn modelId="{1D03B1EB-06D4-450A-BEB5-F2740F10E430}" type="presParOf" srcId="{63B3F3F5-4F38-4086-ABC9-002309E6E7EE}" destId="{74436610-2289-4F99-AFC5-E819FACD2756}" srcOrd="2" destOrd="0" presId="urn:microsoft.com/office/officeart/2005/8/layout/hierarchy3"/>
    <dgm:cxn modelId="{BD01A55D-BABD-45FE-A3E8-21C95B62C48D}" type="presParOf" srcId="{63B3F3F5-4F38-4086-ABC9-002309E6E7EE}" destId="{7C769784-1F65-41F8-9C8A-0391F0BF7406}" srcOrd="3" destOrd="0" presId="urn:microsoft.com/office/officeart/2005/8/layout/hierarchy3"/>
    <dgm:cxn modelId="{40818E60-66EE-4EB9-85E0-2C73BC57F2C6}" type="presParOf" srcId="{63B3F3F5-4F38-4086-ABC9-002309E6E7EE}" destId="{8C118876-6F8B-4C02-8CBC-C0AD1F8E87C9}" srcOrd="4" destOrd="0" presId="urn:microsoft.com/office/officeart/2005/8/layout/hierarchy3"/>
    <dgm:cxn modelId="{432C2C31-9251-4615-BA5C-9BBA208D7C3C}" type="presParOf" srcId="{63B3F3F5-4F38-4086-ABC9-002309E6E7EE}" destId="{81B74D27-CCBA-4767-B737-7696D34E2715}" srcOrd="5" destOrd="0" presId="urn:microsoft.com/office/officeart/2005/8/layout/hierarchy3"/>
    <dgm:cxn modelId="{2E5A6D80-87CC-44BE-9A4C-16C4926BE16A}" type="presParOf" srcId="{63B3F3F5-4F38-4086-ABC9-002309E6E7EE}" destId="{71FFC424-EEC5-489D-9D8F-126EED9CF06D}" srcOrd="6" destOrd="0" presId="urn:microsoft.com/office/officeart/2005/8/layout/hierarchy3"/>
    <dgm:cxn modelId="{AEC750DD-B680-4C60-A9D6-D211E8BD585F}" type="presParOf" srcId="{63B3F3F5-4F38-4086-ABC9-002309E6E7EE}" destId="{458EE419-9130-49FA-84DC-AE6D0FA6EDA9}" srcOrd="7" destOrd="0" presId="urn:microsoft.com/office/officeart/2005/8/layout/hierarchy3"/>
    <dgm:cxn modelId="{34F45783-D776-4905-837E-6592438E2A24}" type="presParOf" srcId="{63B3F3F5-4F38-4086-ABC9-002309E6E7EE}" destId="{67694906-0288-43C3-B7DD-96A0538E9100}" srcOrd="8" destOrd="0" presId="urn:microsoft.com/office/officeart/2005/8/layout/hierarchy3"/>
    <dgm:cxn modelId="{B9052F4D-6E38-4D9A-B628-E79DDA961BF6}" type="presParOf" srcId="{63B3F3F5-4F38-4086-ABC9-002309E6E7EE}" destId="{A452176C-811E-445D-A307-EE8344D56ADD}" srcOrd="9" destOrd="0" presId="urn:microsoft.com/office/officeart/2005/8/layout/hierarchy3"/>
    <dgm:cxn modelId="{51D04AE7-E3AA-4BD1-8921-8D4CC59C8AE2}" type="presParOf" srcId="{63B3F3F5-4F38-4086-ABC9-002309E6E7EE}" destId="{982C9D97-1568-4520-B9C6-B24EDEFDB8AB}" srcOrd="10" destOrd="0" presId="urn:microsoft.com/office/officeart/2005/8/layout/hierarchy3"/>
    <dgm:cxn modelId="{EB89225E-A657-49FB-B494-1BC9EEB8790A}" type="presParOf" srcId="{63B3F3F5-4F38-4086-ABC9-002309E6E7EE}" destId="{BD97FAD5-5217-4DD5-8E8D-F646503B0450}" srcOrd="11" destOrd="0" presId="urn:microsoft.com/office/officeart/2005/8/layout/hierarchy3"/>
    <dgm:cxn modelId="{6C27757B-2B0B-48B1-B168-296AED73B32D}" type="presParOf" srcId="{63B3F3F5-4F38-4086-ABC9-002309E6E7EE}" destId="{D3B3CDC9-DB4C-4396-8F5B-9D88C58BF418}" srcOrd="12" destOrd="0" presId="urn:microsoft.com/office/officeart/2005/8/layout/hierarchy3"/>
    <dgm:cxn modelId="{0CBAC512-8907-4B06-8E7A-F930EABE17A7}" type="presParOf" srcId="{63B3F3F5-4F38-4086-ABC9-002309E6E7EE}" destId="{F038326C-AA37-4299-AC2F-947367AE4C81}" srcOrd="13" destOrd="0" presId="urn:microsoft.com/office/officeart/2005/8/layout/hierarchy3"/>
    <dgm:cxn modelId="{E5E92554-3C35-4ABD-B069-F10CDB09AC19}" type="presParOf" srcId="{63B3F3F5-4F38-4086-ABC9-002309E6E7EE}" destId="{6B4EEBBE-340B-43D1-AEC1-F14C4502ED25}" srcOrd="14" destOrd="0" presId="urn:microsoft.com/office/officeart/2005/8/layout/hierarchy3"/>
    <dgm:cxn modelId="{0B871850-497F-4D9C-886D-A3B008A4405F}" type="presParOf" srcId="{63B3F3F5-4F38-4086-ABC9-002309E6E7EE}" destId="{906021DE-8099-4943-94B0-78962FF7A4B0}" srcOrd="15" destOrd="0" presId="urn:microsoft.com/office/officeart/2005/8/layout/hierarchy3"/>
    <dgm:cxn modelId="{269B90E8-7AFA-4F51-A1F2-CE46D8103770}" type="presParOf" srcId="{A339A843-066A-40A3-B098-D42A04E977F3}" destId="{20D78E1E-E33A-4683-8BC9-938077FB427C}" srcOrd="1" destOrd="0" presId="urn:microsoft.com/office/officeart/2005/8/layout/hierarchy3"/>
    <dgm:cxn modelId="{6A35DA77-C5AB-473A-A229-29BB315B4410}" type="presParOf" srcId="{20D78E1E-E33A-4683-8BC9-938077FB427C}" destId="{65FC8496-C1FB-41AC-AF92-91517BFCAEBB}" srcOrd="0" destOrd="0" presId="urn:microsoft.com/office/officeart/2005/8/layout/hierarchy3"/>
    <dgm:cxn modelId="{732FE335-DCE9-4322-9FCE-57C6642C2C7B}" type="presParOf" srcId="{65FC8496-C1FB-41AC-AF92-91517BFCAEBB}" destId="{132DC443-C12C-46D5-944F-675F75F3F3FE}" srcOrd="0" destOrd="0" presId="urn:microsoft.com/office/officeart/2005/8/layout/hierarchy3"/>
    <dgm:cxn modelId="{A277E2A0-8ED0-4F61-8E9A-9741EC1F3536}" type="presParOf" srcId="{65FC8496-C1FB-41AC-AF92-91517BFCAEBB}" destId="{F7702DF3-975C-43D9-A350-58CBE831CB45}" srcOrd="1" destOrd="0" presId="urn:microsoft.com/office/officeart/2005/8/layout/hierarchy3"/>
    <dgm:cxn modelId="{A995FCB7-393A-4D9D-9527-7F7A75620BEF}" type="presParOf" srcId="{20D78E1E-E33A-4683-8BC9-938077FB427C}" destId="{83E2FE15-C139-4774-B009-B84346C62D3A}" srcOrd="1" destOrd="0" presId="urn:microsoft.com/office/officeart/2005/8/layout/hierarchy3"/>
    <dgm:cxn modelId="{6DCCD81F-08FA-418F-9689-FEA96984A8F4}" type="presParOf" srcId="{83E2FE15-C139-4774-B009-B84346C62D3A}" destId="{701BA105-D97C-4E8E-B23E-447632810D62}" srcOrd="0" destOrd="0" presId="urn:microsoft.com/office/officeart/2005/8/layout/hierarchy3"/>
    <dgm:cxn modelId="{4CA3DBD4-E4EE-482B-9765-F8C765EC662B}" type="presParOf" srcId="{83E2FE15-C139-4774-B009-B84346C62D3A}" destId="{E60A01B4-A3B6-41D7-80FD-B4BC881B334B}" srcOrd="1" destOrd="0" presId="urn:microsoft.com/office/officeart/2005/8/layout/hierarchy3"/>
    <dgm:cxn modelId="{0C7364DA-3C60-44C3-B664-AE1071CFD8AF}" type="presParOf" srcId="{83E2FE15-C139-4774-B009-B84346C62D3A}" destId="{8FC2FA09-63D2-4E9F-80C0-D07F950FF646}" srcOrd="2" destOrd="0" presId="urn:microsoft.com/office/officeart/2005/8/layout/hierarchy3"/>
    <dgm:cxn modelId="{590E0454-976D-4339-BDFB-5719F3E637B9}" type="presParOf" srcId="{83E2FE15-C139-4774-B009-B84346C62D3A}" destId="{B132AFC7-278D-482B-95A7-66DE89FC1CEF}" srcOrd="3" destOrd="0" presId="urn:microsoft.com/office/officeart/2005/8/layout/hierarchy3"/>
    <dgm:cxn modelId="{C209D561-E197-492A-BA45-B9177FF16BEA}" type="presParOf" srcId="{83E2FE15-C139-4774-B009-B84346C62D3A}" destId="{0CB36F64-F823-4EB6-A43E-C06C482D9836}" srcOrd="4" destOrd="0" presId="urn:microsoft.com/office/officeart/2005/8/layout/hierarchy3"/>
    <dgm:cxn modelId="{6D7F7988-C503-46B3-A44F-8F67B0CEA2FD}" type="presParOf" srcId="{83E2FE15-C139-4774-B009-B84346C62D3A}" destId="{A854010A-E412-45DC-BC4D-EA5C3A2C4443}" srcOrd="5" destOrd="0" presId="urn:microsoft.com/office/officeart/2005/8/layout/hierarchy3"/>
    <dgm:cxn modelId="{DB9A92C1-0200-4984-B54C-F8454DF3E4F9}" type="presParOf" srcId="{A339A843-066A-40A3-B098-D42A04E977F3}" destId="{64BF4028-3B7F-4EB3-97D5-228DA0781DD7}" srcOrd="2" destOrd="0" presId="urn:microsoft.com/office/officeart/2005/8/layout/hierarchy3"/>
    <dgm:cxn modelId="{00425AAB-8862-4632-AB13-15F7FA49A782}" type="presParOf" srcId="{64BF4028-3B7F-4EB3-97D5-228DA0781DD7}" destId="{F193BAA1-D7CD-44D1-B535-F153E537C274}" srcOrd="0" destOrd="0" presId="urn:microsoft.com/office/officeart/2005/8/layout/hierarchy3"/>
    <dgm:cxn modelId="{1A4CE524-82B8-4CCD-8C72-0E27099668DA}" type="presParOf" srcId="{F193BAA1-D7CD-44D1-B535-F153E537C274}" destId="{96BA10E4-50FC-4F83-8174-6733137FB51B}" srcOrd="0" destOrd="0" presId="urn:microsoft.com/office/officeart/2005/8/layout/hierarchy3"/>
    <dgm:cxn modelId="{AD94592C-2E56-439B-984E-CEA65E51BFDF}" type="presParOf" srcId="{F193BAA1-D7CD-44D1-B535-F153E537C274}" destId="{12B9C73E-30D7-4E7D-88AB-9617E0FE8275}" srcOrd="1" destOrd="0" presId="urn:microsoft.com/office/officeart/2005/8/layout/hierarchy3"/>
    <dgm:cxn modelId="{0C35597F-90BE-4972-AF3E-22F8730DBA27}" type="presParOf" srcId="{64BF4028-3B7F-4EB3-97D5-228DA0781DD7}" destId="{4928FB62-5FF4-423F-AED3-60E1F37BC235}" srcOrd="1" destOrd="0" presId="urn:microsoft.com/office/officeart/2005/8/layout/hierarchy3"/>
    <dgm:cxn modelId="{C152C2B0-AA16-4A52-BF5D-EB1ED20BC8DD}" type="presParOf" srcId="{4928FB62-5FF4-423F-AED3-60E1F37BC235}" destId="{8D407004-87E6-4BD0-B531-481D62C8C7D3}" srcOrd="0" destOrd="0" presId="urn:microsoft.com/office/officeart/2005/8/layout/hierarchy3"/>
    <dgm:cxn modelId="{97859F24-7FBB-47FA-AD83-70AFE6E04B8A}" type="presParOf" srcId="{4928FB62-5FF4-423F-AED3-60E1F37BC235}" destId="{509804F6-374D-4C10-B64D-4CCDD3CDFB69}" srcOrd="1" destOrd="0" presId="urn:microsoft.com/office/officeart/2005/8/layout/hierarchy3"/>
    <dgm:cxn modelId="{59E901F0-3B24-43FF-BFE8-6BF160B76DC3}" type="presParOf" srcId="{4928FB62-5FF4-423F-AED3-60E1F37BC235}" destId="{154330BC-4924-4FCE-A22D-8297FDAE0D9A}" srcOrd="2" destOrd="0" presId="urn:microsoft.com/office/officeart/2005/8/layout/hierarchy3"/>
    <dgm:cxn modelId="{4353A5BC-1495-475F-B87C-A0DD808E6D7A}" type="presParOf" srcId="{4928FB62-5FF4-423F-AED3-60E1F37BC235}" destId="{7D4F8668-4E1A-45DB-9A67-91F26119A82B}" srcOrd="3" destOrd="0" presId="urn:microsoft.com/office/officeart/2005/8/layout/hierarchy3"/>
    <dgm:cxn modelId="{E7A204B1-551A-494F-A58F-0C76C75425FA}" type="presParOf" srcId="{4928FB62-5FF4-423F-AED3-60E1F37BC235}" destId="{C1041DB1-7C15-4711-868F-672B06B36856}" srcOrd="4" destOrd="0" presId="urn:microsoft.com/office/officeart/2005/8/layout/hierarchy3"/>
    <dgm:cxn modelId="{430EDCD3-95CB-4BA6-9C48-7C224648B00D}" type="presParOf" srcId="{4928FB62-5FF4-423F-AED3-60E1F37BC235}" destId="{79CC306B-E921-4828-BF88-E0D9E9090A14}" srcOrd="5" destOrd="0" presId="urn:microsoft.com/office/officeart/2005/8/layout/hierarchy3"/>
    <dgm:cxn modelId="{A334BA54-5D0C-4A91-9D85-B519796DFBA5}" type="presParOf" srcId="{A339A843-066A-40A3-B098-D42A04E977F3}" destId="{1B7A88BC-25A1-4D24-90A7-B4651F43BFC3}" srcOrd="3" destOrd="0" presId="urn:microsoft.com/office/officeart/2005/8/layout/hierarchy3"/>
    <dgm:cxn modelId="{4B7F898A-864A-4DE5-87D6-EAF8AFBE9181}" type="presParOf" srcId="{1B7A88BC-25A1-4D24-90A7-B4651F43BFC3}" destId="{C0242A28-0FC3-4FF8-B339-BA4DA656C522}" srcOrd="0" destOrd="0" presId="urn:microsoft.com/office/officeart/2005/8/layout/hierarchy3"/>
    <dgm:cxn modelId="{4A198937-3023-461B-9C03-9E1D333C2B47}" type="presParOf" srcId="{C0242A28-0FC3-4FF8-B339-BA4DA656C522}" destId="{07ECDDEC-4703-43D2-B5AF-BCE122AF9493}" srcOrd="0" destOrd="0" presId="urn:microsoft.com/office/officeart/2005/8/layout/hierarchy3"/>
    <dgm:cxn modelId="{80F9B690-5B56-4BE2-B9CD-F2CE222C3994}" type="presParOf" srcId="{C0242A28-0FC3-4FF8-B339-BA4DA656C522}" destId="{BD9FD81D-39D5-4774-AD58-E15285842C40}" srcOrd="1" destOrd="0" presId="urn:microsoft.com/office/officeart/2005/8/layout/hierarchy3"/>
    <dgm:cxn modelId="{C0F7961A-7D9C-4FCE-8ED1-F28BB06DA2E2}" type="presParOf" srcId="{1B7A88BC-25A1-4D24-90A7-B4651F43BFC3}" destId="{DAB3DF8E-2C74-43E0-BDBB-A04DECA5C39D}" srcOrd="1" destOrd="0" presId="urn:microsoft.com/office/officeart/2005/8/layout/hierarchy3"/>
    <dgm:cxn modelId="{F6EC472A-088F-4798-BDC0-A680A1525A3E}" type="presParOf" srcId="{DAB3DF8E-2C74-43E0-BDBB-A04DECA5C39D}" destId="{C34B25BC-405D-44D6-A50C-560005A2D076}" srcOrd="0" destOrd="0" presId="urn:microsoft.com/office/officeart/2005/8/layout/hierarchy3"/>
    <dgm:cxn modelId="{486713C3-02FE-4949-B412-A218CFD635B4}" type="presParOf" srcId="{DAB3DF8E-2C74-43E0-BDBB-A04DECA5C39D}" destId="{C16CFAB7-B79B-4C9A-80F2-3E5BCCD8719F}" srcOrd="1" destOrd="0" presId="urn:microsoft.com/office/officeart/2005/8/layout/hierarchy3"/>
    <dgm:cxn modelId="{B5996CA0-BFE3-42B4-8981-4FCBA609C1A3}" type="presParOf" srcId="{DAB3DF8E-2C74-43E0-BDBB-A04DECA5C39D}" destId="{01C35868-0E36-4B5B-AB87-024A53B51040}" srcOrd="2" destOrd="0" presId="urn:microsoft.com/office/officeart/2005/8/layout/hierarchy3"/>
    <dgm:cxn modelId="{F53436FA-69FE-42CC-A67C-42C2B1747A81}" type="presParOf" srcId="{DAB3DF8E-2C74-43E0-BDBB-A04DECA5C39D}" destId="{7CFC622C-F3E6-43C9-B691-ADEC215C6087}" srcOrd="3" destOrd="0" presId="urn:microsoft.com/office/officeart/2005/8/layout/hierarchy3"/>
    <dgm:cxn modelId="{A56F7F53-C045-463A-BAF4-DDEC3DA5C662}" type="presParOf" srcId="{DAB3DF8E-2C74-43E0-BDBB-A04DECA5C39D}" destId="{3B310A73-D7A2-475B-A62B-8F8EB97F599B}" srcOrd="4" destOrd="0" presId="urn:microsoft.com/office/officeart/2005/8/layout/hierarchy3"/>
    <dgm:cxn modelId="{78643A29-0682-43E4-BEBB-03C480F5C329}" type="presParOf" srcId="{DAB3DF8E-2C74-43E0-BDBB-A04DECA5C39D}" destId="{00EC7963-AF78-4820-8FF4-D742861EED72}" srcOrd="5" destOrd="0" presId="urn:microsoft.com/office/officeart/2005/8/layout/hierarchy3"/>
    <dgm:cxn modelId="{9B1F5E75-730E-4A51-8D5D-08DB8D336CB7}" type="presParOf" srcId="{DAB3DF8E-2C74-43E0-BDBB-A04DECA5C39D}" destId="{FA4A8D3D-3386-4E64-9D7B-7874185202CC}" srcOrd="6" destOrd="0" presId="urn:microsoft.com/office/officeart/2005/8/layout/hierarchy3"/>
    <dgm:cxn modelId="{28B5FDAF-0C78-415C-91C3-1EB2B5F343F1}" type="presParOf" srcId="{DAB3DF8E-2C74-43E0-BDBB-A04DECA5C39D}" destId="{6EB27C59-613F-4094-833C-26AFD0866E22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DDC21EDE-2DE4-49BA-A3EA-4BE17090751F}" type="doc">
      <dgm:prSet loTypeId="urn:microsoft.com/office/officeart/2005/8/layout/hierarchy3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AB2DF892-8238-4086-8D71-10896BB42A70}">
      <dgm:prSet phldrT="[Text]"/>
      <dgm:spPr/>
      <dgm:t>
        <a:bodyPr/>
        <a:lstStyle/>
        <a:p>
          <a:r>
            <a:rPr lang="en-US" dirty="0"/>
            <a:t>JLAB E-LOGBOOK</a:t>
          </a:r>
        </a:p>
      </dgm:t>
    </dgm:pt>
    <dgm:pt modelId="{1874AE13-1C76-4EF2-89B9-9DB8B018E88E}" type="parTrans" cxnId="{5BF463F7-AF40-4277-9945-FE0D7FA9F54A}">
      <dgm:prSet/>
      <dgm:spPr/>
      <dgm:t>
        <a:bodyPr/>
        <a:lstStyle/>
        <a:p>
          <a:endParaRPr lang="en-US"/>
        </a:p>
      </dgm:t>
    </dgm:pt>
    <dgm:pt modelId="{D6A07873-D7C5-4DBF-ACBF-BCB1C6863D4E}" type="sibTrans" cxnId="{5BF463F7-AF40-4277-9945-FE0D7FA9F54A}">
      <dgm:prSet/>
      <dgm:spPr/>
      <dgm:t>
        <a:bodyPr/>
        <a:lstStyle/>
        <a:p>
          <a:endParaRPr lang="en-US"/>
        </a:p>
      </dgm:t>
    </dgm:pt>
    <dgm:pt modelId="{202B0CD2-18D7-45DC-82A4-D9C705B53D64}">
      <dgm:prSet phldrT="[Text]"/>
      <dgm:spPr/>
      <dgm:t>
        <a:bodyPr/>
        <a:lstStyle/>
        <a:p>
          <a:r>
            <a:rPr lang="en-US" dirty="0"/>
            <a:t>SRFLOG</a:t>
          </a:r>
        </a:p>
      </dgm:t>
    </dgm:pt>
    <dgm:pt modelId="{3C84331D-6F33-45D3-8545-B63F8DD2535C}" type="parTrans" cxnId="{42FB49A2-D923-4AEA-923B-0D30F9DB98F8}">
      <dgm:prSet/>
      <dgm:spPr/>
      <dgm:t>
        <a:bodyPr/>
        <a:lstStyle/>
        <a:p>
          <a:endParaRPr lang="en-US"/>
        </a:p>
      </dgm:t>
    </dgm:pt>
    <dgm:pt modelId="{88391B94-6F32-4092-8B7C-DE648F9DC882}" type="sibTrans" cxnId="{42FB49A2-D923-4AEA-923B-0D30F9DB98F8}">
      <dgm:prSet/>
      <dgm:spPr/>
      <dgm:t>
        <a:bodyPr/>
        <a:lstStyle/>
        <a:p>
          <a:endParaRPr lang="en-US"/>
        </a:p>
      </dgm:t>
    </dgm:pt>
    <dgm:pt modelId="{89BECCEE-41E4-4AAE-8874-412B4FCE11B5}">
      <dgm:prSet phldrT="[Text]"/>
      <dgm:spPr/>
      <dgm:t>
        <a:bodyPr/>
        <a:lstStyle/>
        <a:p>
          <a:r>
            <a:rPr lang="en-US" dirty="0"/>
            <a:t>SRFRDLOG</a:t>
          </a:r>
        </a:p>
      </dgm:t>
    </dgm:pt>
    <dgm:pt modelId="{B4F819B3-734A-49CB-BD70-EC613332FA1F}" type="parTrans" cxnId="{976577DE-32BF-4ECF-BDA0-EE806A957F57}">
      <dgm:prSet/>
      <dgm:spPr/>
      <dgm:t>
        <a:bodyPr/>
        <a:lstStyle/>
        <a:p>
          <a:endParaRPr lang="en-US"/>
        </a:p>
      </dgm:t>
    </dgm:pt>
    <dgm:pt modelId="{29315C5E-1ADB-442C-B90B-7C26F1DD18BB}" type="sibTrans" cxnId="{976577DE-32BF-4ECF-BDA0-EE806A957F57}">
      <dgm:prSet/>
      <dgm:spPr/>
      <dgm:t>
        <a:bodyPr/>
        <a:lstStyle/>
        <a:p>
          <a:endParaRPr lang="en-US"/>
        </a:p>
      </dgm:t>
    </dgm:pt>
    <dgm:pt modelId="{6037597F-A458-4170-BA53-10F1CB7DE418}" type="pres">
      <dgm:prSet presAssocID="{DDC21EDE-2DE4-49BA-A3EA-4BE17090751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75AF1B38-2B93-4963-8A99-86B17D84070C}" type="pres">
      <dgm:prSet presAssocID="{AB2DF892-8238-4086-8D71-10896BB42A70}" presName="root" presStyleCnt="0"/>
      <dgm:spPr/>
    </dgm:pt>
    <dgm:pt modelId="{0124EF79-4550-441D-82F6-C71547BBB32B}" type="pres">
      <dgm:prSet presAssocID="{AB2DF892-8238-4086-8D71-10896BB42A70}" presName="rootComposite" presStyleCnt="0"/>
      <dgm:spPr/>
    </dgm:pt>
    <dgm:pt modelId="{A952A3A9-25BC-42E8-80FB-3DC55BDF4750}" type="pres">
      <dgm:prSet presAssocID="{AB2DF892-8238-4086-8D71-10896BB42A70}" presName="rootText" presStyleLbl="node1" presStyleIdx="0" presStyleCnt="1" custScaleX="177851"/>
      <dgm:spPr/>
    </dgm:pt>
    <dgm:pt modelId="{9117F794-A068-499C-A988-2FCF9CC1CAD1}" type="pres">
      <dgm:prSet presAssocID="{AB2DF892-8238-4086-8D71-10896BB42A70}" presName="rootConnector" presStyleLbl="node1" presStyleIdx="0" presStyleCnt="1"/>
      <dgm:spPr/>
    </dgm:pt>
    <dgm:pt modelId="{A178D6E4-D095-4E94-9E98-D9C1226EDA85}" type="pres">
      <dgm:prSet presAssocID="{AB2DF892-8238-4086-8D71-10896BB42A70}" presName="childShape" presStyleCnt="0"/>
      <dgm:spPr/>
    </dgm:pt>
    <dgm:pt modelId="{432605E1-FABB-45A3-8003-26A2391EA925}" type="pres">
      <dgm:prSet presAssocID="{3C84331D-6F33-45D3-8545-B63F8DD2535C}" presName="Name13" presStyleLbl="parChTrans1D2" presStyleIdx="0" presStyleCnt="2"/>
      <dgm:spPr/>
    </dgm:pt>
    <dgm:pt modelId="{5AEB6135-8808-4C74-BF72-33AE65DD7C7F}" type="pres">
      <dgm:prSet presAssocID="{202B0CD2-18D7-45DC-82A4-D9C705B53D64}" presName="childText" presStyleLbl="bgAcc1" presStyleIdx="0" presStyleCnt="2">
        <dgm:presLayoutVars>
          <dgm:bulletEnabled val="1"/>
        </dgm:presLayoutVars>
      </dgm:prSet>
      <dgm:spPr/>
    </dgm:pt>
    <dgm:pt modelId="{C62EA953-4BD7-4A7A-9F33-F0610A573E71}" type="pres">
      <dgm:prSet presAssocID="{B4F819B3-734A-49CB-BD70-EC613332FA1F}" presName="Name13" presStyleLbl="parChTrans1D2" presStyleIdx="1" presStyleCnt="2"/>
      <dgm:spPr/>
    </dgm:pt>
    <dgm:pt modelId="{4CDC3C9F-6DFB-4384-81AD-D4E576EC7C33}" type="pres">
      <dgm:prSet presAssocID="{89BECCEE-41E4-4AAE-8874-412B4FCE11B5}" presName="childText" presStyleLbl="bgAcc1" presStyleIdx="1" presStyleCnt="2">
        <dgm:presLayoutVars>
          <dgm:bulletEnabled val="1"/>
        </dgm:presLayoutVars>
      </dgm:prSet>
      <dgm:spPr/>
    </dgm:pt>
  </dgm:ptLst>
  <dgm:cxnLst>
    <dgm:cxn modelId="{AB067E09-FCCE-4355-8D9D-18AB3679F4AE}" type="presOf" srcId="{AB2DF892-8238-4086-8D71-10896BB42A70}" destId="{A952A3A9-25BC-42E8-80FB-3DC55BDF4750}" srcOrd="0" destOrd="0" presId="urn:microsoft.com/office/officeart/2005/8/layout/hierarchy3"/>
    <dgm:cxn modelId="{AAEC0F1A-7F65-4DD9-B389-50BD833AC78C}" type="presOf" srcId="{B4F819B3-734A-49CB-BD70-EC613332FA1F}" destId="{C62EA953-4BD7-4A7A-9F33-F0610A573E71}" srcOrd="0" destOrd="0" presId="urn:microsoft.com/office/officeart/2005/8/layout/hierarchy3"/>
    <dgm:cxn modelId="{0959CF1A-9E15-4EA2-8BFE-F0393F0D72DD}" type="presOf" srcId="{AB2DF892-8238-4086-8D71-10896BB42A70}" destId="{9117F794-A068-499C-A988-2FCF9CC1CAD1}" srcOrd="1" destOrd="0" presId="urn:microsoft.com/office/officeart/2005/8/layout/hierarchy3"/>
    <dgm:cxn modelId="{2F305869-559D-4F38-BA64-1E362AD423B4}" type="presOf" srcId="{202B0CD2-18D7-45DC-82A4-D9C705B53D64}" destId="{5AEB6135-8808-4C74-BF72-33AE65DD7C7F}" srcOrd="0" destOrd="0" presId="urn:microsoft.com/office/officeart/2005/8/layout/hierarchy3"/>
    <dgm:cxn modelId="{63C42C4B-A971-411F-A414-6A7F81CD30E9}" type="presOf" srcId="{DDC21EDE-2DE4-49BA-A3EA-4BE17090751F}" destId="{6037597F-A458-4170-BA53-10F1CB7DE418}" srcOrd="0" destOrd="0" presId="urn:microsoft.com/office/officeart/2005/8/layout/hierarchy3"/>
    <dgm:cxn modelId="{F99A7E59-D6FA-4BA3-A0B5-273C9F309947}" type="presOf" srcId="{3C84331D-6F33-45D3-8545-B63F8DD2535C}" destId="{432605E1-FABB-45A3-8003-26A2391EA925}" srcOrd="0" destOrd="0" presId="urn:microsoft.com/office/officeart/2005/8/layout/hierarchy3"/>
    <dgm:cxn modelId="{42FB49A2-D923-4AEA-923B-0D30F9DB98F8}" srcId="{AB2DF892-8238-4086-8D71-10896BB42A70}" destId="{202B0CD2-18D7-45DC-82A4-D9C705B53D64}" srcOrd="0" destOrd="0" parTransId="{3C84331D-6F33-45D3-8545-B63F8DD2535C}" sibTransId="{88391B94-6F32-4092-8B7C-DE648F9DC882}"/>
    <dgm:cxn modelId="{9B0855B5-26D1-4112-8238-7735CA58FC74}" type="presOf" srcId="{89BECCEE-41E4-4AAE-8874-412B4FCE11B5}" destId="{4CDC3C9F-6DFB-4384-81AD-D4E576EC7C33}" srcOrd="0" destOrd="0" presId="urn:microsoft.com/office/officeart/2005/8/layout/hierarchy3"/>
    <dgm:cxn modelId="{976577DE-32BF-4ECF-BDA0-EE806A957F57}" srcId="{AB2DF892-8238-4086-8D71-10896BB42A70}" destId="{89BECCEE-41E4-4AAE-8874-412B4FCE11B5}" srcOrd="1" destOrd="0" parTransId="{B4F819B3-734A-49CB-BD70-EC613332FA1F}" sibTransId="{29315C5E-1ADB-442C-B90B-7C26F1DD18BB}"/>
    <dgm:cxn modelId="{5BF463F7-AF40-4277-9945-FE0D7FA9F54A}" srcId="{DDC21EDE-2DE4-49BA-A3EA-4BE17090751F}" destId="{AB2DF892-8238-4086-8D71-10896BB42A70}" srcOrd="0" destOrd="0" parTransId="{1874AE13-1C76-4EF2-89B9-9DB8B018E88E}" sibTransId="{D6A07873-D7C5-4DBF-ACBF-BCB1C6863D4E}"/>
    <dgm:cxn modelId="{80404D67-D3DC-49AA-A06E-9E84CA186940}" type="presParOf" srcId="{6037597F-A458-4170-BA53-10F1CB7DE418}" destId="{75AF1B38-2B93-4963-8A99-86B17D84070C}" srcOrd="0" destOrd="0" presId="urn:microsoft.com/office/officeart/2005/8/layout/hierarchy3"/>
    <dgm:cxn modelId="{62B2DE48-E01C-47B4-939A-7B158A1FA62D}" type="presParOf" srcId="{75AF1B38-2B93-4963-8A99-86B17D84070C}" destId="{0124EF79-4550-441D-82F6-C71547BBB32B}" srcOrd="0" destOrd="0" presId="urn:microsoft.com/office/officeart/2005/8/layout/hierarchy3"/>
    <dgm:cxn modelId="{9323BC52-D1AC-40D4-AD54-A748281515E1}" type="presParOf" srcId="{0124EF79-4550-441D-82F6-C71547BBB32B}" destId="{A952A3A9-25BC-42E8-80FB-3DC55BDF4750}" srcOrd="0" destOrd="0" presId="urn:microsoft.com/office/officeart/2005/8/layout/hierarchy3"/>
    <dgm:cxn modelId="{B32DCFBB-BBCB-4FE1-B2B8-886AB623A93F}" type="presParOf" srcId="{0124EF79-4550-441D-82F6-C71547BBB32B}" destId="{9117F794-A068-499C-A988-2FCF9CC1CAD1}" srcOrd="1" destOrd="0" presId="urn:microsoft.com/office/officeart/2005/8/layout/hierarchy3"/>
    <dgm:cxn modelId="{8853BF5B-F2AC-46AF-B28E-1AC9914249EF}" type="presParOf" srcId="{75AF1B38-2B93-4963-8A99-86B17D84070C}" destId="{A178D6E4-D095-4E94-9E98-D9C1226EDA85}" srcOrd="1" destOrd="0" presId="urn:microsoft.com/office/officeart/2005/8/layout/hierarchy3"/>
    <dgm:cxn modelId="{07E3659F-5CF1-4DD6-8A5F-D8F4C69FFC98}" type="presParOf" srcId="{A178D6E4-D095-4E94-9E98-D9C1226EDA85}" destId="{432605E1-FABB-45A3-8003-26A2391EA925}" srcOrd="0" destOrd="0" presId="urn:microsoft.com/office/officeart/2005/8/layout/hierarchy3"/>
    <dgm:cxn modelId="{5B9C2387-FB63-4E7D-85EC-E818101D24F5}" type="presParOf" srcId="{A178D6E4-D095-4E94-9E98-D9C1226EDA85}" destId="{5AEB6135-8808-4C74-BF72-33AE65DD7C7F}" srcOrd="1" destOrd="0" presId="urn:microsoft.com/office/officeart/2005/8/layout/hierarchy3"/>
    <dgm:cxn modelId="{7E05F6CB-BBB6-4855-A16D-24499ABB5591}" type="presParOf" srcId="{A178D6E4-D095-4E94-9E98-D9C1226EDA85}" destId="{C62EA953-4BD7-4A7A-9F33-F0610A573E71}" srcOrd="2" destOrd="0" presId="urn:microsoft.com/office/officeart/2005/8/layout/hierarchy3"/>
    <dgm:cxn modelId="{397F0B6E-C0EA-4AB4-B178-FC1CCDF07495}" type="presParOf" srcId="{A178D6E4-D095-4E94-9E98-D9C1226EDA85}" destId="{4CDC3C9F-6DFB-4384-81AD-D4E576EC7C3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0491BA-6764-4295-ABA8-044DDDEE05BB}">
      <dsp:nvSpPr>
        <dsp:cNvPr id="0" name=""/>
        <dsp:cNvSpPr/>
      </dsp:nvSpPr>
      <dsp:spPr>
        <a:xfrm>
          <a:off x="839955" y="0"/>
          <a:ext cx="1841788" cy="333114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SRF OPS</a:t>
          </a:r>
        </a:p>
      </dsp:txBody>
      <dsp:txXfrm>
        <a:off x="849712" y="9757"/>
        <a:ext cx="1822274" cy="313600"/>
      </dsp:txXfrm>
    </dsp:sp>
    <dsp:sp modelId="{E14B6BF2-EE8D-4CF4-9119-07A292E9D040}">
      <dsp:nvSpPr>
        <dsp:cNvPr id="0" name=""/>
        <dsp:cNvSpPr/>
      </dsp:nvSpPr>
      <dsp:spPr>
        <a:xfrm>
          <a:off x="1024134" y="333114"/>
          <a:ext cx="184177" cy="2454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5490"/>
              </a:lnTo>
              <a:lnTo>
                <a:pt x="184177" y="24549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7C9E25-4B46-4636-B9BE-AA843CB5E7D6}">
      <dsp:nvSpPr>
        <dsp:cNvPr id="0" name=""/>
        <dsp:cNvSpPr/>
      </dsp:nvSpPr>
      <dsp:spPr>
        <a:xfrm>
          <a:off x="1208311" y="412047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AUP</a:t>
          </a:r>
        </a:p>
      </dsp:txBody>
      <dsp:txXfrm>
        <a:off x="1218068" y="421804"/>
        <a:ext cx="767824" cy="313600"/>
      </dsp:txXfrm>
    </dsp:sp>
    <dsp:sp modelId="{02A343DA-670A-438E-9DE5-4DA5487DC4AD}">
      <dsp:nvSpPr>
        <dsp:cNvPr id="0" name=""/>
        <dsp:cNvSpPr/>
      </dsp:nvSpPr>
      <dsp:spPr>
        <a:xfrm>
          <a:off x="1024134" y="333114"/>
          <a:ext cx="184177" cy="6618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1882"/>
              </a:lnTo>
              <a:lnTo>
                <a:pt x="184177" y="661882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9DA937-CC1F-4BD7-8FAB-22613BF4E86C}">
      <dsp:nvSpPr>
        <dsp:cNvPr id="0" name=""/>
        <dsp:cNvSpPr/>
      </dsp:nvSpPr>
      <dsp:spPr>
        <a:xfrm>
          <a:off x="1208311" y="828439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189007"/>
              <a:satOff val="-122"/>
              <a:lumOff val="8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/>
            <a:t>C100R</a:t>
          </a:r>
          <a:endParaRPr lang="en-US" sz="1100" kern="1200" dirty="0"/>
        </a:p>
      </dsp:txBody>
      <dsp:txXfrm>
        <a:off x="1218068" y="838196"/>
        <a:ext cx="767824" cy="313600"/>
      </dsp:txXfrm>
    </dsp:sp>
    <dsp:sp modelId="{3D658C99-81A8-4E8A-9892-1711D97E72EF}">
      <dsp:nvSpPr>
        <dsp:cNvPr id="0" name=""/>
        <dsp:cNvSpPr/>
      </dsp:nvSpPr>
      <dsp:spPr>
        <a:xfrm>
          <a:off x="1024134" y="333114"/>
          <a:ext cx="184177" cy="10782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8275"/>
              </a:lnTo>
              <a:lnTo>
                <a:pt x="184177" y="1078275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AC12FF-E4DA-498F-AFCE-059673E1D456}">
      <dsp:nvSpPr>
        <dsp:cNvPr id="0" name=""/>
        <dsp:cNvSpPr/>
      </dsp:nvSpPr>
      <dsp:spPr>
        <a:xfrm>
          <a:off x="1208311" y="1244832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378014"/>
              <a:satOff val="-243"/>
              <a:lumOff val="16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C20</a:t>
          </a:r>
        </a:p>
      </dsp:txBody>
      <dsp:txXfrm>
        <a:off x="1218068" y="1254589"/>
        <a:ext cx="767824" cy="313600"/>
      </dsp:txXfrm>
    </dsp:sp>
    <dsp:sp modelId="{7F5FF9FB-179B-4E64-B7DE-3F3E1C25E7AD}">
      <dsp:nvSpPr>
        <dsp:cNvPr id="0" name=""/>
        <dsp:cNvSpPr/>
      </dsp:nvSpPr>
      <dsp:spPr>
        <a:xfrm>
          <a:off x="1024134" y="333114"/>
          <a:ext cx="184177" cy="14946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4668"/>
              </a:lnTo>
              <a:lnTo>
                <a:pt x="184177" y="1494668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516C11-74E1-4C77-98EA-336419375FBC}">
      <dsp:nvSpPr>
        <dsp:cNvPr id="0" name=""/>
        <dsp:cNvSpPr/>
      </dsp:nvSpPr>
      <dsp:spPr>
        <a:xfrm>
          <a:off x="1208311" y="1661225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567022"/>
              <a:satOff val="-365"/>
              <a:lumOff val="24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C50R</a:t>
          </a:r>
        </a:p>
      </dsp:txBody>
      <dsp:txXfrm>
        <a:off x="1218068" y="1670982"/>
        <a:ext cx="767824" cy="313600"/>
      </dsp:txXfrm>
    </dsp:sp>
    <dsp:sp modelId="{730BB674-2B76-44F7-B4D9-A9C597815B38}">
      <dsp:nvSpPr>
        <dsp:cNvPr id="0" name=""/>
        <dsp:cNvSpPr/>
      </dsp:nvSpPr>
      <dsp:spPr>
        <a:xfrm>
          <a:off x="1024134" y="333114"/>
          <a:ext cx="184177" cy="19110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1061"/>
              </a:lnTo>
              <a:lnTo>
                <a:pt x="184177" y="1911061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6ED524-8060-4A9F-AD26-B5BFD444265E}">
      <dsp:nvSpPr>
        <dsp:cNvPr id="0" name=""/>
        <dsp:cNvSpPr/>
      </dsp:nvSpPr>
      <dsp:spPr>
        <a:xfrm>
          <a:off x="1208311" y="2077618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756029"/>
              <a:satOff val="-486"/>
              <a:lumOff val="33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C75</a:t>
          </a:r>
        </a:p>
      </dsp:txBody>
      <dsp:txXfrm>
        <a:off x="1218068" y="2087375"/>
        <a:ext cx="767824" cy="313600"/>
      </dsp:txXfrm>
    </dsp:sp>
    <dsp:sp modelId="{886FADE1-E423-4969-B0C9-82993181A77C}">
      <dsp:nvSpPr>
        <dsp:cNvPr id="0" name=""/>
        <dsp:cNvSpPr/>
      </dsp:nvSpPr>
      <dsp:spPr>
        <a:xfrm>
          <a:off x="1024134" y="333114"/>
          <a:ext cx="184177" cy="232745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27453"/>
              </a:lnTo>
              <a:lnTo>
                <a:pt x="184177" y="2327453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87E069-6E94-43B7-8B68-3C9A18EBD30A}">
      <dsp:nvSpPr>
        <dsp:cNvPr id="0" name=""/>
        <dsp:cNvSpPr/>
      </dsp:nvSpPr>
      <dsp:spPr>
        <a:xfrm>
          <a:off x="1208311" y="2494010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945036"/>
              <a:satOff val="-608"/>
              <a:lumOff val="41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L2HE</a:t>
          </a:r>
        </a:p>
      </dsp:txBody>
      <dsp:txXfrm>
        <a:off x="1218068" y="2503767"/>
        <a:ext cx="767824" cy="313600"/>
      </dsp:txXfrm>
    </dsp:sp>
    <dsp:sp modelId="{476671D8-6B89-4BC2-86CE-1E7557EA5F09}">
      <dsp:nvSpPr>
        <dsp:cNvPr id="0" name=""/>
        <dsp:cNvSpPr/>
      </dsp:nvSpPr>
      <dsp:spPr>
        <a:xfrm>
          <a:off x="1024134" y="333114"/>
          <a:ext cx="184177" cy="2743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3846"/>
              </a:lnTo>
              <a:lnTo>
                <a:pt x="184177" y="2743846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B4A25-9B21-48DF-B84B-3C2FFBCD899F}">
      <dsp:nvSpPr>
        <dsp:cNvPr id="0" name=""/>
        <dsp:cNvSpPr/>
      </dsp:nvSpPr>
      <dsp:spPr>
        <a:xfrm>
          <a:off x="1208311" y="2910403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1134043"/>
              <a:satOff val="-730"/>
              <a:lumOff val="49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NB3SN</a:t>
          </a:r>
        </a:p>
      </dsp:txBody>
      <dsp:txXfrm>
        <a:off x="1218068" y="2920160"/>
        <a:ext cx="767824" cy="313600"/>
      </dsp:txXfrm>
    </dsp:sp>
    <dsp:sp modelId="{1EDE8575-68A2-42E5-9E18-AB689A5CB77A}">
      <dsp:nvSpPr>
        <dsp:cNvPr id="0" name=""/>
        <dsp:cNvSpPr/>
      </dsp:nvSpPr>
      <dsp:spPr>
        <a:xfrm>
          <a:off x="1024134" y="333114"/>
          <a:ext cx="166130" cy="3166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6255"/>
              </a:lnTo>
              <a:lnTo>
                <a:pt x="166130" y="3166255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C7070C-0142-43EC-90E1-248A1943FFBE}">
      <dsp:nvSpPr>
        <dsp:cNvPr id="0" name=""/>
        <dsp:cNvSpPr/>
      </dsp:nvSpPr>
      <dsp:spPr>
        <a:xfrm>
          <a:off x="1190265" y="3332812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1323051"/>
              <a:satOff val="-851"/>
              <a:lumOff val="5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SNSPPU</a:t>
          </a:r>
        </a:p>
      </dsp:txBody>
      <dsp:txXfrm>
        <a:off x="1200022" y="3342569"/>
        <a:ext cx="767824" cy="313600"/>
      </dsp:txXfrm>
    </dsp:sp>
    <dsp:sp modelId="{451FBEC8-3186-4368-AF71-D6648FB98270}">
      <dsp:nvSpPr>
        <dsp:cNvPr id="0" name=""/>
        <dsp:cNvSpPr/>
      </dsp:nvSpPr>
      <dsp:spPr>
        <a:xfrm>
          <a:off x="1024134" y="333114"/>
          <a:ext cx="166130" cy="35826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2648"/>
              </a:lnTo>
              <a:lnTo>
                <a:pt x="166130" y="3582648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3D47C3E-1487-4BAD-B6F0-FE68A21A8602}">
      <dsp:nvSpPr>
        <dsp:cNvPr id="0" name=""/>
        <dsp:cNvSpPr/>
      </dsp:nvSpPr>
      <dsp:spPr>
        <a:xfrm>
          <a:off x="1190265" y="3749205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1512058"/>
              <a:satOff val="-973"/>
              <a:lumOff val="6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WMGRDR</a:t>
          </a:r>
        </a:p>
      </dsp:txBody>
      <dsp:txXfrm>
        <a:off x="1200022" y="3758962"/>
        <a:ext cx="767824" cy="313600"/>
      </dsp:txXfrm>
    </dsp:sp>
    <dsp:sp modelId="{6B3831BF-353E-49B4-9CAA-C9A60A596A26}">
      <dsp:nvSpPr>
        <dsp:cNvPr id="0" name=""/>
        <dsp:cNvSpPr/>
      </dsp:nvSpPr>
      <dsp:spPr>
        <a:xfrm>
          <a:off x="1024134" y="333114"/>
          <a:ext cx="166130" cy="3999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9040"/>
              </a:lnTo>
              <a:lnTo>
                <a:pt x="166130" y="399904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AA4324C-25E3-4B3F-B457-D6C034556964}">
      <dsp:nvSpPr>
        <dsp:cNvPr id="0" name=""/>
        <dsp:cNvSpPr/>
      </dsp:nvSpPr>
      <dsp:spPr>
        <a:xfrm>
          <a:off x="1190265" y="4165598"/>
          <a:ext cx="787338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1701065"/>
              <a:satOff val="-1094"/>
              <a:lumOff val="7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ER5C (future)</a:t>
          </a:r>
        </a:p>
      </dsp:txBody>
      <dsp:txXfrm>
        <a:off x="1200022" y="4175355"/>
        <a:ext cx="767824" cy="313600"/>
      </dsp:txXfrm>
    </dsp:sp>
    <dsp:sp modelId="{CC55141E-BF75-469A-997E-75611D22738A}">
      <dsp:nvSpPr>
        <dsp:cNvPr id="0" name=""/>
        <dsp:cNvSpPr/>
      </dsp:nvSpPr>
      <dsp:spPr>
        <a:xfrm>
          <a:off x="2830252" y="1670"/>
          <a:ext cx="1521492" cy="333114"/>
        </a:xfrm>
        <a:prstGeom prst="roundRect">
          <a:avLst>
            <a:gd name="adj" fmla="val 10000"/>
          </a:avLst>
        </a:prstGeom>
        <a:solidFill>
          <a:schemeClr val="accent5">
            <a:hueOff val="1559309"/>
            <a:satOff val="-1003"/>
            <a:lumOff val="686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SRF S&amp;T</a:t>
          </a:r>
        </a:p>
      </dsp:txBody>
      <dsp:txXfrm>
        <a:off x="2840009" y="11427"/>
        <a:ext cx="1501978" cy="313600"/>
      </dsp:txXfrm>
    </dsp:sp>
    <dsp:sp modelId="{14EF7362-22A9-41BA-BFB7-3697AB74A9C3}">
      <dsp:nvSpPr>
        <dsp:cNvPr id="0" name=""/>
        <dsp:cNvSpPr/>
      </dsp:nvSpPr>
      <dsp:spPr>
        <a:xfrm>
          <a:off x="2982402" y="334784"/>
          <a:ext cx="152149" cy="2498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35"/>
              </a:lnTo>
              <a:lnTo>
                <a:pt x="152149" y="249835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96B95C-DAF7-4072-BA2D-79AD19E5A6E7}">
      <dsp:nvSpPr>
        <dsp:cNvPr id="0" name=""/>
        <dsp:cNvSpPr/>
      </dsp:nvSpPr>
      <dsp:spPr>
        <a:xfrm>
          <a:off x="3134551" y="418063"/>
          <a:ext cx="53298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1890072"/>
              <a:satOff val="-1216"/>
              <a:lumOff val="8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SRFRD</a:t>
          </a:r>
        </a:p>
      </dsp:txBody>
      <dsp:txXfrm>
        <a:off x="3144308" y="427820"/>
        <a:ext cx="513468" cy="313600"/>
      </dsp:txXfrm>
    </dsp:sp>
    <dsp:sp modelId="{FBE7427F-B54A-4610-AE2F-0D2521E93BF9}">
      <dsp:nvSpPr>
        <dsp:cNvPr id="0" name=""/>
        <dsp:cNvSpPr/>
      </dsp:nvSpPr>
      <dsp:spPr>
        <a:xfrm>
          <a:off x="2982402" y="334784"/>
          <a:ext cx="152149" cy="666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6228"/>
              </a:lnTo>
              <a:lnTo>
                <a:pt x="152149" y="666228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BB1066-FB5A-4EED-B3A8-C744E48F8C5E}">
      <dsp:nvSpPr>
        <dsp:cNvPr id="0" name=""/>
        <dsp:cNvSpPr/>
      </dsp:nvSpPr>
      <dsp:spPr>
        <a:xfrm>
          <a:off x="3134551" y="834455"/>
          <a:ext cx="532982" cy="333114"/>
        </a:xfrm>
        <a:prstGeom prst="roundRect">
          <a:avLst>
            <a:gd name="adj" fmla="val 10000"/>
          </a:avLst>
        </a:prstGeom>
        <a:solidFill>
          <a:schemeClr val="tx1">
            <a:alpha val="90000"/>
          </a:schemeClr>
        </a:solidFill>
        <a:ln w="19050" cap="rnd" cmpd="sng" algn="ctr">
          <a:solidFill>
            <a:schemeClr val="accent5">
              <a:hueOff val="2079079"/>
              <a:satOff val="-1338"/>
              <a:lumOff val="91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STP</a:t>
          </a:r>
        </a:p>
      </dsp:txBody>
      <dsp:txXfrm>
        <a:off x="3144308" y="844212"/>
        <a:ext cx="513468" cy="313600"/>
      </dsp:txXfrm>
    </dsp:sp>
    <dsp:sp modelId="{0BD268B6-A787-4937-87F7-92F83ED128CE}">
      <dsp:nvSpPr>
        <dsp:cNvPr id="0" name=""/>
        <dsp:cNvSpPr/>
      </dsp:nvSpPr>
      <dsp:spPr>
        <a:xfrm>
          <a:off x="4518302" y="1670"/>
          <a:ext cx="1460399" cy="333114"/>
        </a:xfrm>
        <a:prstGeom prst="roundRect">
          <a:avLst>
            <a:gd name="adj" fmla="val 10000"/>
          </a:avLst>
        </a:prstGeom>
        <a:solidFill>
          <a:schemeClr val="accent5">
            <a:hueOff val="3118619"/>
            <a:satOff val="-2006"/>
            <a:lumOff val="1372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CLOSED PRJ</a:t>
          </a:r>
        </a:p>
      </dsp:txBody>
      <dsp:txXfrm>
        <a:off x="4528059" y="11427"/>
        <a:ext cx="1440885" cy="313600"/>
      </dsp:txXfrm>
    </dsp:sp>
    <dsp:sp modelId="{00F6CB76-2B65-4596-B6F7-1AE1255E2E41}">
      <dsp:nvSpPr>
        <dsp:cNvPr id="0" name=""/>
        <dsp:cNvSpPr/>
      </dsp:nvSpPr>
      <dsp:spPr>
        <a:xfrm>
          <a:off x="4664342" y="334784"/>
          <a:ext cx="146039" cy="698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98215"/>
              </a:lnTo>
              <a:lnTo>
                <a:pt x="146039" y="698215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628FFA-BD1E-4A68-B5C1-9A80784ABA1F}">
      <dsp:nvSpPr>
        <dsp:cNvPr id="0" name=""/>
        <dsp:cNvSpPr/>
      </dsp:nvSpPr>
      <dsp:spPr>
        <a:xfrm>
          <a:off x="4810382" y="418063"/>
          <a:ext cx="1051500" cy="122987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2268086"/>
              <a:satOff val="-1459"/>
              <a:lumOff val="99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CEBAF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12GeV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C100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F100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R100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Etc.</a:t>
          </a:r>
        </a:p>
      </dsp:txBody>
      <dsp:txXfrm>
        <a:off x="4841179" y="448860"/>
        <a:ext cx="989906" cy="1168280"/>
      </dsp:txXfrm>
    </dsp:sp>
    <dsp:sp modelId="{1D903A54-2F57-4E2F-A758-B61CD05720DD}">
      <dsp:nvSpPr>
        <dsp:cNvPr id="0" name=""/>
        <dsp:cNvSpPr/>
      </dsp:nvSpPr>
      <dsp:spPr>
        <a:xfrm>
          <a:off x="4664342" y="334784"/>
          <a:ext cx="146039" cy="19839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3933"/>
              </a:lnTo>
              <a:lnTo>
                <a:pt x="146039" y="1983933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0538B2-C0A7-47A3-A43B-F30851E24B25}">
      <dsp:nvSpPr>
        <dsp:cNvPr id="0" name=""/>
        <dsp:cNvSpPr/>
      </dsp:nvSpPr>
      <dsp:spPr>
        <a:xfrm>
          <a:off x="4810382" y="1731216"/>
          <a:ext cx="1072633" cy="117500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2457094"/>
              <a:satOff val="-1581"/>
              <a:lumOff val="108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WFO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BES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ILC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L2PRD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SNS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Etc.</a:t>
          </a:r>
        </a:p>
      </dsp:txBody>
      <dsp:txXfrm>
        <a:off x="4841798" y="1762632"/>
        <a:ext cx="1009801" cy="1112171"/>
      </dsp:txXfrm>
    </dsp:sp>
    <dsp:sp modelId="{261C0380-3F27-4BDB-98DA-54B4F33D207C}">
      <dsp:nvSpPr>
        <dsp:cNvPr id="0" name=""/>
        <dsp:cNvSpPr/>
      </dsp:nvSpPr>
      <dsp:spPr>
        <a:xfrm>
          <a:off x="4664342" y="334784"/>
          <a:ext cx="146039" cy="31682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8210"/>
              </a:lnTo>
              <a:lnTo>
                <a:pt x="146039" y="316821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BFE394-EB40-4886-B12A-714DF45BF728}">
      <dsp:nvSpPr>
        <dsp:cNvPr id="0" name=""/>
        <dsp:cNvSpPr/>
      </dsp:nvSpPr>
      <dsp:spPr>
        <a:xfrm>
          <a:off x="4810382" y="2989498"/>
          <a:ext cx="962678" cy="10269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2646101"/>
              <a:satOff val="-1702"/>
              <a:lumOff val="11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PANS1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C50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C70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5CELL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Etc.</a:t>
          </a:r>
        </a:p>
      </dsp:txBody>
      <dsp:txXfrm>
        <a:off x="4838578" y="3017694"/>
        <a:ext cx="906286" cy="970602"/>
      </dsp:txXfrm>
    </dsp:sp>
    <dsp:sp modelId="{90411A63-74F2-4EFB-AA05-A8BBBE5DD975}">
      <dsp:nvSpPr>
        <dsp:cNvPr id="0" name=""/>
        <dsp:cNvSpPr/>
      </dsp:nvSpPr>
      <dsp:spPr>
        <a:xfrm>
          <a:off x="6145259" y="1670"/>
          <a:ext cx="1706457" cy="333114"/>
        </a:xfrm>
        <a:prstGeom prst="roundRect">
          <a:avLst>
            <a:gd name="adj" fmla="val 10000"/>
          </a:avLst>
        </a:prstGeom>
        <a:solidFill>
          <a:schemeClr val="accent5">
            <a:hueOff val="4677928"/>
            <a:satOff val="-3010"/>
            <a:lumOff val="2058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USER TOOLS</a:t>
          </a:r>
        </a:p>
      </dsp:txBody>
      <dsp:txXfrm>
        <a:off x="6155016" y="11427"/>
        <a:ext cx="1686943" cy="313600"/>
      </dsp:txXfrm>
    </dsp:sp>
    <dsp:sp modelId="{B533A9BD-3B3C-4DF0-BAA8-768FB1F18702}">
      <dsp:nvSpPr>
        <dsp:cNvPr id="0" name=""/>
        <dsp:cNvSpPr/>
      </dsp:nvSpPr>
      <dsp:spPr>
        <a:xfrm>
          <a:off x="6315904" y="334784"/>
          <a:ext cx="170645" cy="2498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35"/>
              </a:lnTo>
              <a:lnTo>
                <a:pt x="170645" y="249835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C590D5-66E9-493D-80CB-355472AAB433}">
      <dsp:nvSpPr>
        <dsp:cNvPr id="0" name=""/>
        <dsp:cNvSpPr/>
      </dsp:nvSpPr>
      <dsp:spPr>
        <a:xfrm>
          <a:off x="6486550" y="418063"/>
          <a:ext cx="1532730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2835108"/>
              <a:satOff val="-1824"/>
              <a:lumOff val="12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BATCH NCR EDITS</a:t>
          </a:r>
        </a:p>
      </dsp:txBody>
      <dsp:txXfrm>
        <a:off x="6496307" y="427820"/>
        <a:ext cx="1513216" cy="313600"/>
      </dsp:txXfrm>
    </dsp:sp>
    <dsp:sp modelId="{02D30579-3A59-4BB0-9335-27D46B8E5013}">
      <dsp:nvSpPr>
        <dsp:cNvPr id="0" name=""/>
        <dsp:cNvSpPr/>
      </dsp:nvSpPr>
      <dsp:spPr>
        <a:xfrm>
          <a:off x="6315904" y="334784"/>
          <a:ext cx="170645" cy="666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6228"/>
              </a:lnTo>
              <a:lnTo>
                <a:pt x="170645" y="666228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6630DF-4174-42BB-8453-D2BEC8A43F80}">
      <dsp:nvSpPr>
        <dsp:cNvPr id="0" name=""/>
        <dsp:cNvSpPr/>
      </dsp:nvSpPr>
      <dsp:spPr>
        <a:xfrm>
          <a:off x="6486550" y="834455"/>
          <a:ext cx="1532730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3024115"/>
              <a:satOff val="-1946"/>
              <a:lumOff val="13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BATCH TRAVELER CLOSING</a:t>
          </a:r>
        </a:p>
      </dsp:txBody>
      <dsp:txXfrm>
        <a:off x="6496307" y="844212"/>
        <a:ext cx="1513216" cy="313600"/>
      </dsp:txXfrm>
    </dsp:sp>
    <dsp:sp modelId="{C40228B8-30BE-4841-9719-006FE1309AB3}">
      <dsp:nvSpPr>
        <dsp:cNvPr id="0" name=""/>
        <dsp:cNvSpPr/>
      </dsp:nvSpPr>
      <dsp:spPr>
        <a:xfrm>
          <a:off x="6315904" y="334784"/>
          <a:ext cx="170645" cy="1082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2621"/>
              </a:lnTo>
              <a:lnTo>
                <a:pt x="170645" y="1082621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DCCC2-ABA1-4957-923B-489B9DEC1588}">
      <dsp:nvSpPr>
        <dsp:cNvPr id="0" name=""/>
        <dsp:cNvSpPr/>
      </dsp:nvSpPr>
      <dsp:spPr>
        <a:xfrm>
          <a:off x="6486550" y="1250848"/>
          <a:ext cx="1532730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3213122"/>
              <a:satOff val="-2067"/>
              <a:lumOff val="14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RETRIEVE ALL FILES</a:t>
          </a:r>
        </a:p>
      </dsp:txBody>
      <dsp:txXfrm>
        <a:off x="6496307" y="1260605"/>
        <a:ext cx="1513216" cy="313600"/>
      </dsp:txXfrm>
    </dsp:sp>
    <dsp:sp modelId="{C040C205-13F5-4105-A92C-0EA845AB0105}">
      <dsp:nvSpPr>
        <dsp:cNvPr id="0" name=""/>
        <dsp:cNvSpPr/>
      </dsp:nvSpPr>
      <dsp:spPr>
        <a:xfrm>
          <a:off x="6315904" y="334784"/>
          <a:ext cx="170645" cy="14990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9013"/>
              </a:lnTo>
              <a:lnTo>
                <a:pt x="170645" y="1499013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3F2692-BE02-4926-8DE6-6BEDFDEF67F2}">
      <dsp:nvSpPr>
        <dsp:cNvPr id="0" name=""/>
        <dsp:cNvSpPr/>
      </dsp:nvSpPr>
      <dsp:spPr>
        <a:xfrm>
          <a:off x="6486550" y="1667241"/>
          <a:ext cx="1532730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3402130"/>
              <a:satOff val="-2189"/>
              <a:lumOff val="149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L2PRD RI HOLDPOINTS</a:t>
          </a:r>
        </a:p>
      </dsp:txBody>
      <dsp:txXfrm>
        <a:off x="6496307" y="1676998"/>
        <a:ext cx="1513216" cy="313600"/>
      </dsp:txXfrm>
    </dsp:sp>
    <dsp:sp modelId="{8AF79102-F9D2-44CE-B52D-4DD2F075E02F}">
      <dsp:nvSpPr>
        <dsp:cNvPr id="0" name=""/>
        <dsp:cNvSpPr/>
      </dsp:nvSpPr>
      <dsp:spPr>
        <a:xfrm>
          <a:off x="6315904" y="334784"/>
          <a:ext cx="170645" cy="1915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5406"/>
              </a:lnTo>
              <a:lnTo>
                <a:pt x="170645" y="1915406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3E5C9A-A05A-44AF-9850-7D87FB3F485B}">
      <dsp:nvSpPr>
        <dsp:cNvPr id="0" name=""/>
        <dsp:cNvSpPr/>
      </dsp:nvSpPr>
      <dsp:spPr>
        <a:xfrm>
          <a:off x="6486550" y="2083634"/>
          <a:ext cx="1532730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3591137"/>
              <a:satOff val="-2311"/>
              <a:lumOff val="158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L2PRD EZ HOLDPOINT</a:t>
          </a:r>
        </a:p>
      </dsp:txBody>
      <dsp:txXfrm>
        <a:off x="6496307" y="2093391"/>
        <a:ext cx="1513216" cy="313600"/>
      </dsp:txXfrm>
    </dsp:sp>
    <dsp:sp modelId="{A8333A25-29D1-4217-8104-9283BA6939B1}">
      <dsp:nvSpPr>
        <dsp:cNvPr id="0" name=""/>
        <dsp:cNvSpPr/>
      </dsp:nvSpPr>
      <dsp:spPr>
        <a:xfrm>
          <a:off x="6315904" y="334784"/>
          <a:ext cx="170645" cy="2331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1799"/>
              </a:lnTo>
              <a:lnTo>
                <a:pt x="170645" y="2331799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163BBD-99D8-45CF-8944-9C62FE1B2EBF}">
      <dsp:nvSpPr>
        <dsp:cNvPr id="0" name=""/>
        <dsp:cNvSpPr/>
      </dsp:nvSpPr>
      <dsp:spPr>
        <a:xfrm>
          <a:off x="6486550" y="2500027"/>
          <a:ext cx="1532730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3780144"/>
              <a:satOff val="-2432"/>
              <a:lumOff val="166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SNSPPU RI HOLDPOINTS</a:t>
          </a:r>
        </a:p>
      </dsp:txBody>
      <dsp:txXfrm>
        <a:off x="6496307" y="2509784"/>
        <a:ext cx="1513216" cy="313600"/>
      </dsp:txXfrm>
    </dsp:sp>
    <dsp:sp modelId="{B7F6728A-1333-4F4F-A851-1FE76E785AD9}">
      <dsp:nvSpPr>
        <dsp:cNvPr id="0" name=""/>
        <dsp:cNvSpPr/>
      </dsp:nvSpPr>
      <dsp:spPr>
        <a:xfrm>
          <a:off x="8068600" y="1670"/>
          <a:ext cx="1752613" cy="333114"/>
        </a:xfrm>
        <a:prstGeom prst="roundRect">
          <a:avLst>
            <a:gd name="adj" fmla="val 10000"/>
          </a:avLst>
        </a:prstGeom>
        <a:solidFill>
          <a:schemeClr val="accent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TRAVELER TOOLS</a:t>
          </a:r>
        </a:p>
      </dsp:txBody>
      <dsp:txXfrm>
        <a:off x="8078357" y="11427"/>
        <a:ext cx="1733099" cy="313600"/>
      </dsp:txXfrm>
    </dsp:sp>
    <dsp:sp modelId="{6FF61369-0E6D-48B8-9298-921B5133CF7E}">
      <dsp:nvSpPr>
        <dsp:cNvPr id="0" name=""/>
        <dsp:cNvSpPr/>
      </dsp:nvSpPr>
      <dsp:spPr>
        <a:xfrm>
          <a:off x="8243861" y="334784"/>
          <a:ext cx="124934" cy="2498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9835"/>
              </a:lnTo>
              <a:lnTo>
                <a:pt x="124934" y="249835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D85735-08D0-4378-A0F1-1AF59EC02652}">
      <dsp:nvSpPr>
        <dsp:cNvPr id="0" name=""/>
        <dsp:cNvSpPr/>
      </dsp:nvSpPr>
      <dsp:spPr>
        <a:xfrm>
          <a:off x="8368796" y="418063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3969151"/>
              <a:satOff val="-2554"/>
              <a:lumOff val="174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TP ACRONYMS</a:t>
          </a:r>
        </a:p>
      </dsp:txBody>
      <dsp:txXfrm>
        <a:off x="8378553" y="427820"/>
        <a:ext cx="1340988" cy="313600"/>
      </dsp:txXfrm>
    </dsp:sp>
    <dsp:sp modelId="{A6319A58-2BE7-45D7-8EE2-3F6CA31F5571}">
      <dsp:nvSpPr>
        <dsp:cNvPr id="0" name=""/>
        <dsp:cNvSpPr/>
      </dsp:nvSpPr>
      <dsp:spPr>
        <a:xfrm>
          <a:off x="8243861" y="334784"/>
          <a:ext cx="124934" cy="6662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66228"/>
              </a:lnTo>
              <a:lnTo>
                <a:pt x="124934" y="666228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C081E1-DBEC-403D-9499-74E4272389C9}">
      <dsp:nvSpPr>
        <dsp:cNvPr id="0" name=""/>
        <dsp:cNvSpPr/>
      </dsp:nvSpPr>
      <dsp:spPr>
        <a:xfrm>
          <a:off x="8368796" y="834455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4158159"/>
              <a:satOff val="-2675"/>
              <a:lumOff val="1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HEADER</a:t>
          </a:r>
        </a:p>
      </dsp:txBody>
      <dsp:txXfrm>
        <a:off x="8378553" y="844212"/>
        <a:ext cx="1340988" cy="313600"/>
      </dsp:txXfrm>
    </dsp:sp>
    <dsp:sp modelId="{A098AEE6-33ED-45CF-BB1C-66C62CDB686C}">
      <dsp:nvSpPr>
        <dsp:cNvPr id="0" name=""/>
        <dsp:cNvSpPr/>
      </dsp:nvSpPr>
      <dsp:spPr>
        <a:xfrm>
          <a:off x="8243861" y="334784"/>
          <a:ext cx="124934" cy="108262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82621"/>
              </a:lnTo>
              <a:lnTo>
                <a:pt x="124934" y="1082621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FBC114-7CD8-4C37-B2A0-E44B3078CA84}">
      <dsp:nvSpPr>
        <dsp:cNvPr id="0" name=""/>
        <dsp:cNvSpPr/>
      </dsp:nvSpPr>
      <dsp:spPr>
        <a:xfrm>
          <a:off x="8368796" y="1250848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4347166"/>
              <a:satOff val="-2797"/>
              <a:lumOff val="19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HEADERS</a:t>
          </a:r>
        </a:p>
      </dsp:txBody>
      <dsp:txXfrm>
        <a:off x="8378553" y="1260605"/>
        <a:ext cx="1340988" cy="313600"/>
      </dsp:txXfrm>
    </dsp:sp>
    <dsp:sp modelId="{E0E43E6D-9263-4548-96D4-0A0BEF1401E6}">
      <dsp:nvSpPr>
        <dsp:cNvPr id="0" name=""/>
        <dsp:cNvSpPr/>
      </dsp:nvSpPr>
      <dsp:spPr>
        <a:xfrm>
          <a:off x="8243861" y="334784"/>
          <a:ext cx="124934" cy="14990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99013"/>
              </a:lnTo>
              <a:lnTo>
                <a:pt x="124934" y="1499013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09CDC1-41B4-4735-8970-071C7DB47463}">
      <dsp:nvSpPr>
        <dsp:cNvPr id="0" name=""/>
        <dsp:cNvSpPr/>
      </dsp:nvSpPr>
      <dsp:spPr>
        <a:xfrm>
          <a:off x="8368796" y="1667241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4536173"/>
              <a:satOff val="-2919"/>
              <a:lumOff val="19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CONFIGS</a:t>
          </a:r>
        </a:p>
      </dsp:txBody>
      <dsp:txXfrm>
        <a:off x="8378553" y="1676998"/>
        <a:ext cx="1340988" cy="313600"/>
      </dsp:txXfrm>
    </dsp:sp>
    <dsp:sp modelId="{CA417F34-CCD2-4680-96C3-F5D664E4FA3A}">
      <dsp:nvSpPr>
        <dsp:cNvPr id="0" name=""/>
        <dsp:cNvSpPr/>
      </dsp:nvSpPr>
      <dsp:spPr>
        <a:xfrm>
          <a:off x="8243861" y="334784"/>
          <a:ext cx="124934" cy="1915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5406"/>
              </a:lnTo>
              <a:lnTo>
                <a:pt x="124934" y="1915406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8D0629-AC58-4E65-AFF6-A451B33669D1}">
      <dsp:nvSpPr>
        <dsp:cNvPr id="0" name=""/>
        <dsp:cNvSpPr/>
      </dsp:nvSpPr>
      <dsp:spPr>
        <a:xfrm>
          <a:off x="8368796" y="2083634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4725180"/>
              <a:satOff val="-3040"/>
              <a:lumOff val="20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OWNERS</a:t>
          </a:r>
        </a:p>
      </dsp:txBody>
      <dsp:txXfrm>
        <a:off x="8378553" y="2093391"/>
        <a:ext cx="1340988" cy="313600"/>
      </dsp:txXfrm>
    </dsp:sp>
    <dsp:sp modelId="{B602C35C-1F31-45E4-84FA-ED4DFD6E78FA}">
      <dsp:nvSpPr>
        <dsp:cNvPr id="0" name=""/>
        <dsp:cNvSpPr/>
      </dsp:nvSpPr>
      <dsp:spPr>
        <a:xfrm>
          <a:off x="8243861" y="334784"/>
          <a:ext cx="124934" cy="23317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31799"/>
              </a:lnTo>
              <a:lnTo>
                <a:pt x="124934" y="2331799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1BD111-E816-435E-A4D6-77C0B148D8A1}">
      <dsp:nvSpPr>
        <dsp:cNvPr id="0" name=""/>
        <dsp:cNvSpPr/>
      </dsp:nvSpPr>
      <dsp:spPr>
        <a:xfrm>
          <a:off x="8368796" y="2500027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4914188"/>
              <a:satOff val="-3162"/>
              <a:lumOff val="216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NAMES</a:t>
          </a:r>
        </a:p>
      </dsp:txBody>
      <dsp:txXfrm>
        <a:off x="8378553" y="2509784"/>
        <a:ext cx="1340988" cy="313600"/>
      </dsp:txXfrm>
    </dsp:sp>
    <dsp:sp modelId="{A3AAF12E-8A87-4378-A239-926C20032767}">
      <dsp:nvSpPr>
        <dsp:cNvPr id="0" name=""/>
        <dsp:cNvSpPr/>
      </dsp:nvSpPr>
      <dsp:spPr>
        <a:xfrm>
          <a:off x="8243861" y="334784"/>
          <a:ext cx="124934" cy="274819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48192"/>
              </a:lnTo>
              <a:lnTo>
                <a:pt x="124934" y="2748192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230AE0-F41D-4158-87EC-55B5CCDC387B}">
      <dsp:nvSpPr>
        <dsp:cNvPr id="0" name=""/>
        <dsp:cNvSpPr/>
      </dsp:nvSpPr>
      <dsp:spPr>
        <a:xfrm>
          <a:off x="8368796" y="2916419"/>
          <a:ext cx="1970325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5103195"/>
              <a:satOff val="-3283"/>
              <a:lumOff val="224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NAMES by </a:t>
          </a:r>
          <a:r>
            <a:rPr lang="en-US" sz="1100" kern="1200" dirty="0" err="1"/>
            <a:t>Trav</a:t>
          </a:r>
          <a:endParaRPr lang="en-US" sz="1100" kern="1200" dirty="0"/>
        </a:p>
      </dsp:txBody>
      <dsp:txXfrm>
        <a:off x="8378553" y="2926176"/>
        <a:ext cx="1950811" cy="313600"/>
      </dsp:txXfrm>
    </dsp:sp>
    <dsp:sp modelId="{73BD4A9A-3CFD-4CA6-87FE-CE545E99FC14}">
      <dsp:nvSpPr>
        <dsp:cNvPr id="0" name=""/>
        <dsp:cNvSpPr/>
      </dsp:nvSpPr>
      <dsp:spPr>
        <a:xfrm>
          <a:off x="8243861" y="334784"/>
          <a:ext cx="124934" cy="31645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64584"/>
              </a:lnTo>
              <a:lnTo>
                <a:pt x="124934" y="3164584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FB4064-51CA-4E06-8F36-15F9C0F6E5D3}">
      <dsp:nvSpPr>
        <dsp:cNvPr id="0" name=""/>
        <dsp:cNvSpPr/>
      </dsp:nvSpPr>
      <dsp:spPr>
        <a:xfrm>
          <a:off x="8368796" y="3332812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5292202"/>
              <a:satOff val="-3405"/>
              <a:lumOff val="23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D3 NAMES</a:t>
          </a:r>
        </a:p>
      </dsp:txBody>
      <dsp:txXfrm>
        <a:off x="8378553" y="3342569"/>
        <a:ext cx="1340988" cy="313600"/>
      </dsp:txXfrm>
    </dsp:sp>
    <dsp:sp modelId="{D41A4985-E7DA-4083-91CE-50389603D50D}">
      <dsp:nvSpPr>
        <dsp:cNvPr id="0" name=""/>
        <dsp:cNvSpPr/>
      </dsp:nvSpPr>
      <dsp:spPr>
        <a:xfrm>
          <a:off x="8243861" y="334784"/>
          <a:ext cx="124934" cy="35809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0977"/>
              </a:lnTo>
              <a:lnTo>
                <a:pt x="124934" y="3580977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37E8E6-79A3-4CD2-9E7B-616154560452}">
      <dsp:nvSpPr>
        <dsp:cNvPr id="0" name=""/>
        <dsp:cNvSpPr/>
      </dsp:nvSpPr>
      <dsp:spPr>
        <a:xfrm>
          <a:off x="8368796" y="3749205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5481209"/>
              <a:satOff val="-3527"/>
              <a:lumOff val="24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SN LIST</a:t>
          </a:r>
        </a:p>
      </dsp:txBody>
      <dsp:txXfrm>
        <a:off x="8378553" y="3758962"/>
        <a:ext cx="1340988" cy="313600"/>
      </dsp:txXfrm>
    </dsp:sp>
    <dsp:sp modelId="{C0D15932-EA8E-48BE-9865-046D8A4473CF}">
      <dsp:nvSpPr>
        <dsp:cNvPr id="0" name=""/>
        <dsp:cNvSpPr/>
      </dsp:nvSpPr>
      <dsp:spPr>
        <a:xfrm>
          <a:off x="8243861" y="334784"/>
          <a:ext cx="124934" cy="399737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97370"/>
              </a:lnTo>
              <a:lnTo>
                <a:pt x="124934" y="3997370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2BBFC2-2EDB-48AF-933D-5C834E791706}">
      <dsp:nvSpPr>
        <dsp:cNvPr id="0" name=""/>
        <dsp:cNvSpPr/>
      </dsp:nvSpPr>
      <dsp:spPr>
        <a:xfrm>
          <a:off x="8368796" y="4165598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5670217"/>
              <a:satOff val="-3648"/>
              <a:lumOff val="24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USER LIST</a:t>
          </a:r>
        </a:p>
      </dsp:txBody>
      <dsp:txXfrm>
        <a:off x="8378553" y="4175355"/>
        <a:ext cx="1340988" cy="313600"/>
      </dsp:txXfrm>
    </dsp:sp>
    <dsp:sp modelId="{82BF3E26-A5DE-422E-8824-EFE333520D6E}">
      <dsp:nvSpPr>
        <dsp:cNvPr id="0" name=""/>
        <dsp:cNvSpPr/>
      </dsp:nvSpPr>
      <dsp:spPr>
        <a:xfrm>
          <a:off x="8243861" y="334784"/>
          <a:ext cx="124934" cy="44137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13763"/>
              </a:lnTo>
              <a:lnTo>
                <a:pt x="124934" y="4413763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90F0E2-7F65-48D7-88E1-7E60CA254B15}">
      <dsp:nvSpPr>
        <dsp:cNvPr id="0" name=""/>
        <dsp:cNvSpPr/>
      </dsp:nvSpPr>
      <dsp:spPr>
        <a:xfrm>
          <a:off x="8368796" y="4581990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5859223"/>
              <a:satOff val="-3770"/>
              <a:lumOff val="257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VAR NAMES</a:t>
          </a:r>
        </a:p>
      </dsp:txBody>
      <dsp:txXfrm>
        <a:off x="8378553" y="4591747"/>
        <a:ext cx="1340988" cy="313600"/>
      </dsp:txXfrm>
    </dsp:sp>
    <dsp:sp modelId="{4FCE8169-9258-4635-B26D-44171D026DBD}">
      <dsp:nvSpPr>
        <dsp:cNvPr id="0" name=""/>
        <dsp:cNvSpPr/>
      </dsp:nvSpPr>
      <dsp:spPr>
        <a:xfrm>
          <a:off x="8243861" y="334784"/>
          <a:ext cx="124934" cy="48301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30156"/>
              </a:lnTo>
              <a:lnTo>
                <a:pt x="124934" y="4830156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9D6D7E-7537-4600-A072-25BE469663CE}">
      <dsp:nvSpPr>
        <dsp:cNvPr id="0" name=""/>
        <dsp:cNvSpPr/>
      </dsp:nvSpPr>
      <dsp:spPr>
        <a:xfrm>
          <a:off x="8368796" y="4998383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6048231"/>
              <a:satOff val="-3891"/>
              <a:lumOff val="26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SN VAR NAMES</a:t>
          </a:r>
        </a:p>
      </dsp:txBody>
      <dsp:txXfrm>
        <a:off x="8378553" y="5008140"/>
        <a:ext cx="1340988" cy="313600"/>
      </dsp:txXfrm>
    </dsp:sp>
    <dsp:sp modelId="{94B111B9-43E0-429A-983E-3F7C9CAF2E09}">
      <dsp:nvSpPr>
        <dsp:cNvPr id="0" name=""/>
        <dsp:cNvSpPr/>
      </dsp:nvSpPr>
      <dsp:spPr>
        <a:xfrm>
          <a:off x="8243861" y="334784"/>
          <a:ext cx="124934" cy="52465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6548"/>
              </a:lnTo>
              <a:lnTo>
                <a:pt x="124934" y="5246548"/>
              </a:lnTo>
            </a:path>
          </a:pathLst>
        </a:custGeom>
        <a:noFill/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A546A-858B-415E-ACF8-3001E313DD76}">
      <dsp:nvSpPr>
        <dsp:cNvPr id="0" name=""/>
        <dsp:cNvSpPr/>
      </dsp:nvSpPr>
      <dsp:spPr>
        <a:xfrm>
          <a:off x="8368796" y="5414776"/>
          <a:ext cx="1360502" cy="33311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6237238"/>
              <a:satOff val="-4013"/>
              <a:lumOff val="274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PROJECT WCA</a:t>
          </a:r>
        </a:p>
      </dsp:txBody>
      <dsp:txXfrm>
        <a:off x="8378553" y="5424533"/>
        <a:ext cx="1340988" cy="3136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C85673-D696-44CC-B8C0-433C33A30D64}">
      <dsp:nvSpPr>
        <dsp:cNvPr id="0" name=""/>
        <dsp:cNvSpPr/>
      </dsp:nvSpPr>
      <dsp:spPr>
        <a:xfrm>
          <a:off x="264691" y="3268"/>
          <a:ext cx="1826251" cy="36182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CAVITY TYPE LIST</a:t>
          </a:r>
        </a:p>
      </dsp:txBody>
      <dsp:txXfrm>
        <a:off x="275288" y="13865"/>
        <a:ext cx="1805057" cy="340627"/>
      </dsp:txXfrm>
    </dsp:sp>
    <dsp:sp modelId="{3EEE697A-1719-44C1-8831-1DDA94859259}">
      <dsp:nvSpPr>
        <dsp:cNvPr id="0" name=""/>
        <dsp:cNvSpPr/>
      </dsp:nvSpPr>
      <dsp:spPr>
        <a:xfrm>
          <a:off x="447317" y="365089"/>
          <a:ext cx="182625" cy="271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66"/>
              </a:lnTo>
              <a:lnTo>
                <a:pt x="182625" y="27136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A30F35-8198-43A8-822C-E8DF1AB9BF12}">
      <dsp:nvSpPr>
        <dsp:cNvPr id="0" name=""/>
        <dsp:cNvSpPr/>
      </dsp:nvSpPr>
      <dsp:spPr>
        <a:xfrm>
          <a:off x="629942" y="455545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VIEW</a:t>
          </a:r>
        </a:p>
      </dsp:txBody>
      <dsp:txXfrm>
        <a:off x="640539" y="466142"/>
        <a:ext cx="1807608" cy="340627"/>
      </dsp:txXfrm>
    </dsp:sp>
    <dsp:sp modelId="{CCA75134-D9FE-4BCF-A4B5-D58CB9AC6038}">
      <dsp:nvSpPr>
        <dsp:cNvPr id="0" name=""/>
        <dsp:cNvSpPr/>
      </dsp:nvSpPr>
      <dsp:spPr>
        <a:xfrm>
          <a:off x="447317" y="365089"/>
          <a:ext cx="182625" cy="7236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643"/>
              </a:lnTo>
              <a:lnTo>
                <a:pt x="182625" y="72364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8DAD84-BEF2-48E5-983D-122CACDDD78F}">
      <dsp:nvSpPr>
        <dsp:cNvPr id="0" name=""/>
        <dsp:cNvSpPr/>
      </dsp:nvSpPr>
      <dsp:spPr>
        <a:xfrm>
          <a:off x="629942" y="907822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EDIT</a:t>
          </a:r>
        </a:p>
      </dsp:txBody>
      <dsp:txXfrm>
        <a:off x="640539" y="918419"/>
        <a:ext cx="1807608" cy="340627"/>
      </dsp:txXfrm>
    </dsp:sp>
    <dsp:sp modelId="{99810017-07BF-40DE-9541-36A05D6341E8}">
      <dsp:nvSpPr>
        <dsp:cNvPr id="0" name=""/>
        <dsp:cNvSpPr/>
      </dsp:nvSpPr>
      <dsp:spPr>
        <a:xfrm>
          <a:off x="447317" y="365089"/>
          <a:ext cx="182625" cy="1175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5920"/>
              </a:lnTo>
              <a:lnTo>
                <a:pt x="182625" y="117592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2A259-0110-4B4F-B3F3-DECE94D568CA}">
      <dsp:nvSpPr>
        <dsp:cNvPr id="0" name=""/>
        <dsp:cNvSpPr/>
      </dsp:nvSpPr>
      <dsp:spPr>
        <a:xfrm>
          <a:off x="629942" y="1360099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ADD</a:t>
          </a:r>
        </a:p>
      </dsp:txBody>
      <dsp:txXfrm>
        <a:off x="640539" y="1370696"/>
        <a:ext cx="1807608" cy="340627"/>
      </dsp:txXfrm>
    </dsp:sp>
    <dsp:sp modelId="{B6A61E3D-D402-43DE-8C7D-51C365CAD62C}">
      <dsp:nvSpPr>
        <dsp:cNvPr id="0" name=""/>
        <dsp:cNvSpPr/>
      </dsp:nvSpPr>
      <dsp:spPr>
        <a:xfrm>
          <a:off x="2276520" y="3268"/>
          <a:ext cx="1815678" cy="36182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EDIT TRAVELERS</a:t>
          </a:r>
        </a:p>
      </dsp:txBody>
      <dsp:txXfrm>
        <a:off x="2287117" y="13865"/>
        <a:ext cx="1794484" cy="340627"/>
      </dsp:txXfrm>
    </dsp:sp>
    <dsp:sp modelId="{C5B464A6-1573-4DAD-95BD-E705DD5E9658}">
      <dsp:nvSpPr>
        <dsp:cNvPr id="0" name=""/>
        <dsp:cNvSpPr/>
      </dsp:nvSpPr>
      <dsp:spPr>
        <a:xfrm>
          <a:off x="2458087" y="365089"/>
          <a:ext cx="181567" cy="271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66"/>
              </a:lnTo>
              <a:lnTo>
                <a:pt x="181567" y="27136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2DD2F8-7C32-4405-9B86-6ADB63F3B7F2}">
      <dsp:nvSpPr>
        <dsp:cNvPr id="0" name=""/>
        <dsp:cNvSpPr/>
      </dsp:nvSpPr>
      <dsp:spPr>
        <a:xfrm>
          <a:off x="2639655" y="455545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HEADERS</a:t>
          </a:r>
        </a:p>
      </dsp:txBody>
      <dsp:txXfrm>
        <a:off x="2650252" y="466142"/>
        <a:ext cx="1807608" cy="340627"/>
      </dsp:txXfrm>
    </dsp:sp>
    <dsp:sp modelId="{C53E609A-833F-41F2-AC51-AC5B9CC33A82}">
      <dsp:nvSpPr>
        <dsp:cNvPr id="0" name=""/>
        <dsp:cNvSpPr/>
      </dsp:nvSpPr>
      <dsp:spPr>
        <a:xfrm>
          <a:off x="2458087" y="365089"/>
          <a:ext cx="181567" cy="7236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643"/>
              </a:lnTo>
              <a:lnTo>
                <a:pt x="181567" y="72364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D6AC96-4E23-4AFB-ABB1-3F6D1717DE83}">
      <dsp:nvSpPr>
        <dsp:cNvPr id="0" name=""/>
        <dsp:cNvSpPr/>
      </dsp:nvSpPr>
      <dsp:spPr>
        <a:xfrm>
          <a:off x="2639655" y="907822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CONFIGS</a:t>
          </a:r>
        </a:p>
      </dsp:txBody>
      <dsp:txXfrm>
        <a:off x="2650252" y="918419"/>
        <a:ext cx="1807608" cy="340627"/>
      </dsp:txXfrm>
    </dsp:sp>
    <dsp:sp modelId="{18400614-F62D-4E80-883D-FD0F8357B528}">
      <dsp:nvSpPr>
        <dsp:cNvPr id="0" name=""/>
        <dsp:cNvSpPr/>
      </dsp:nvSpPr>
      <dsp:spPr>
        <a:xfrm>
          <a:off x="2458087" y="365089"/>
          <a:ext cx="181567" cy="1175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5920"/>
              </a:lnTo>
              <a:lnTo>
                <a:pt x="181567" y="117592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BFBD00-51F2-4BCE-A225-975967AE93CB}">
      <dsp:nvSpPr>
        <dsp:cNvPr id="0" name=""/>
        <dsp:cNvSpPr/>
      </dsp:nvSpPr>
      <dsp:spPr>
        <a:xfrm>
          <a:off x="2639655" y="1360099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OWNERS</a:t>
          </a:r>
        </a:p>
      </dsp:txBody>
      <dsp:txXfrm>
        <a:off x="2650252" y="1370696"/>
        <a:ext cx="1807608" cy="340627"/>
      </dsp:txXfrm>
    </dsp:sp>
    <dsp:sp modelId="{2EB86A0E-AE90-417B-ABD2-A17FFEC4227D}">
      <dsp:nvSpPr>
        <dsp:cNvPr id="0" name=""/>
        <dsp:cNvSpPr/>
      </dsp:nvSpPr>
      <dsp:spPr>
        <a:xfrm>
          <a:off x="2458087" y="365089"/>
          <a:ext cx="181567" cy="1628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197"/>
              </a:lnTo>
              <a:lnTo>
                <a:pt x="181567" y="162819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D0CFD2-0C56-4161-A166-8479F006B32B}">
      <dsp:nvSpPr>
        <dsp:cNvPr id="0" name=""/>
        <dsp:cNvSpPr/>
      </dsp:nvSpPr>
      <dsp:spPr>
        <a:xfrm>
          <a:off x="2639655" y="1812376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NCR NAMES</a:t>
          </a:r>
        </a:p>
      </dsp:txBody>
      <dsp:txXfrm>
        <a:off x="2650252" y="1822973"/>
        <a:ext cx="1807608" cy="340627"/>
      </dsp:txXfrm>
    </dsp:sp>
    <dsp:sp modelId="{99696609-8044-41DE-ADE4-D8B6132E5107}">
      <dsp:nvSpPr>
        <dsp:cNvPr id="0" name=""/>
        <dsp:cNvSpPr/>
      </dsp:nvSpPr>
      <dsp:spPr>
        <a:xfrm>
          <a:off x="2458087" y="365089"/>
          <a:ext cx="181567" cy="2080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0474"/>
              </a:lnTo>
              <a:lnTo>
                <a:pt x="181567" y="208047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EC9C14C-C0EC-4DA9-8DD0-7E098950733F}">
      <dsp:nvSpPr>
        <dsp:cNvPr id="0" name=""/>
        <dsp:cNvSpPr/>
      </dsp:nvSpPr>
      <dsp:spPr>
        <a:xfrm>
          <a:off x="2639655" y="2264653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HLDPT NAMES</a:t>
          </a:r>
        </a:p>
      </dsp:txBody>
      <dsp:txXfrm>
        <a:off x="2650252" y="2275250"/>
        <a:ext cx="1807608" cy="340627"/>
      </dsp:txXfrm>
    </dsp:sp>
    <dsp:sp modelId="{E8D5951C-9116-40B8-99D2-A96B5DDA1BCB}">
      <dsp:nvSpPr>
        <dsp:cNvPr id="0" name=""/>
        <dsp:cNvSpPr/>
      </dsp:nvSpPr>
      <dsp:spPr>
        <a:xfrm>
          <a:off x="2458087" y="365089"/>
          <a:ext cx="181567" cy="2532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2751"/>
              </a:lnTo>
              <a:lnTo>
                <a:pt x="181567" y="253275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77B21F-0FD9-4097-8097-65228D68DC76}">
      <dsp:nvSpPr>
        <dsp:cNvPr id="0" name=""/>
        <dsp:cNvSpPr/>
      </dsp:nvSpPr>
      <dsp:spPr>
        <a:xfrm>
          <a:off x="2639655" y="2716930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USER LISTS</a:t>
          </a:r>
        </a:p>
      </dsp:txBody>
      <dsp:txXfrm>
        <a:off x="2650252" y="2727527"/>
        <a:ext cx="1807608" cy="340627"/>
      </dsp:txXfrm>
    </dsp:sp>
    <dsp:sp modelId="{CACDD572-CD0A-46CD-A6BC-CD54F8431842}">
      <dsp:nvSpPr>
        <dsp:cNvPr id="0" name=""/>
        <dsp:cNvSpPr/>
      </dsp:nvSpPr>
      <dsp:spPr>
        <a:xfrm>
          <a:off x="2458087" y="365089"/>
          <a:ext cx="181567" cy="2985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5028"/>
              </a:lnTo>
              <a:lnTo>
                <a:pt x="181567" y="298502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E7E8A5-139C-403F-A4F3-400A41D9C2C4}">
      <dsp:nvSpPr>
        <dsp:cNvPr id="0" name=""/>
        <dsp:cNvSpPr/>
      </dsp:nvSpPr>
      <dsp:spPr>
        <a:xfrm>
          <a:off x="2639655" y="3169207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D3 CATEGORIES</a:t>
          </a:r>
        </a:p>
      </dsp:txBody>
      <dsp:txXfrm>
        <a:off x="2650252" y="3179804"/>
        <a:ext cx="1807608" cy="340627"/>
      </dsp:txXfrm>
    </dsp:sp>
    <dsp:sp modelId="{09B4E5B6-58C4-4224-AE80-710178D5514D}">
      <dsp:nvSpPr>
        <dsp:cNvPr id="0" name=""/>
        <dsp:cNvSpPr/>
      </dsp:nvSpPr>
      <dsp:spPr>
        <a:xfrm>
          <a:off x="2458087" y="365089"/>
          <a:ext cx="181567" cy="34373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37305"/>
              </a:lnTo>
              <a:lnTo>
                <a:pt x="181567" y="343730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EEDA0F-9344-4EBC-8F0E-A98EE7628911}">
      <dsp:nvSpPr>
        <dsp:cNvPr id="0" name=""/>
        <dsp:cNvSpPr/>
      </dsp:nvSpPr>
      <dsp:spPr>
        <a:xfrm>
          <a:off x="2639655" y="3621484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TP ACRONYMS</a:t>
          </a:r>
        </a:p>
      </dsp:txBody>
      <dsp:txXfrm>
        <a:off x="2650252" y="3632081"/>
        <a:ext cx="1807608" cy="340627"/>
      </dsp:txXfrm>
    </dsp:sp>
    <dsp:sp modelId="{92C77CAE-38D3-44E1-BB2C-ADD09672E6AD}">
      <dsp:nvSpPr>
        <dsp:cNvPr id="0" name=""/>
        <dsp:cNvSpPr/>
      </dsp:nvSpPr>
      <dsp:spPr>
        <a:xfrm>
          <a:off x="2458087" y="365089"/>
          <a:ext cx="181567" cy="38895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89582"/>
              </a:lnTo>
              <a:lnTo>
                <a:pt x="181567" y="388958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FA16E3-482C-43F4-B2C0-69BC81941A21}">
      <dsp:nvSpPr>
        <dsp:cNvPr id="0" name=""/>
        <dsp:cNvSpPr/>
      </dsp:nvSpPr>
      <dsp:spPr>
        <a:xfrm>
          <a:off x="2639655" y="4073761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D3 NAMES</a:t>
          </a:r>
        </a:p>
      </dsp:txBody>
      <dsp:txXfrm>
        <a:off x="2650252" y="4084358"/>
        <a:ext cx="1807608" cy="340627"/>
      </dsp:txXfrm>
    </dsp:sp>
    <dsp:sp modelId="{AE112793-C46E-4D6F-8163-A71AF46803E8}">
      <dsp:nvSpPr>
        <dsp:cNvPr id="0" name=""/>
        <dsp:cNvSpPr/>
      </dsp:nvSpPr>
      <dsp:spPr>
        <a:xfrm>
          <a:off x="2458087" y="365089"/>
          <a:ext cx="181567" cy="434185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41859"/>
              </a:lnTo>
              <a:lnTo>
                <a:pt x="181567" y="434185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65394A-BB51-48ED-98FA-AD78FCBBFEEE}">
      <dsp:nvSpPr>
        <dsp:cNvPr id="0" name=""/>
        <dsp:cNvSpPr/>
      </dsp:nvSpPr>
      <dsp:spPr>
        <a:xfrm>
          <a:off x="2639655" y="4526038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SN LIST</a:t>
          </a:r>
        </a:p>
      </dsp:txBody>
      <dsp:txXfrm>
        <a:off x="2650252" y="4536635"/>
        <a:ext cx="1807608" cy="340627"/>
      </dsp:txXfrm>
    </dsp:sp>
    <dsp:sp modelId="{68A35D53-375A-42EF-8B2C-6A15A215751B}">
      <dsp:nvSpPr>
        <dsp:cNvPr id="0" name=""/>
        <dsp:cNvSpPr/>
      </dsp:nvSpPr>
      <dsp:spPr>
        <a:xfrm>
          <a:off x="2458087" y="365089"/>
          <a:ext cx="181567" cy="47941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94136"/>
              </a:lnTo>
              <a:lnTo>
                <a:pt x="181567" y="479413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A5BCC1-1568-48FE-AA29-819BAD95142D}">
      <dsp:nvSpPr>
        <dsp:cNvPr id="0" name=""/>
        <dsp:cNvSpPr/>
      </dsp:nvSpPr>
      <dsp:spPr>
        <a:xfrm>
          <a:off x="2639655" y="4978315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PROJECT WCA</a:t>
          </a:r>
        </a:p>
      </dsp:txBody>
      <dsp:txXfrm>
        <a:off x="2650252" y="4988912"/>
        <a:ext cx="1807608" cy="340627"/>
      </dsp:txXfrm>
    </dsp:sp>
    <dsp:sp modelId="{C6AC43E9-96AD-42AD-B902-F842DA2470A0}">
      <dsp:nvSpPr>
        <dsp:cNvPr id="0" name=""/>
        <dsp:cNvSpPr/>
      </dsp:nvSpPr>
      <dsp:spPr>
        <a:xfrm>
          <a:off x="2458087" y="365089"/>
          <a:ext cx="181567" cy="52464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46413"/>
              </a:lnTo>
              <a:lnTo>
                <a:pt x="181567" y="524641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F095B0-4C26-46FA-BF5F-77708AA2DD21}">
      <dsp:nvSpPr>
        <dsp:cNvPr id="0" name=""/>
        <dsp:cNvSpPr/>
      </dsp:nvSpPr>
      <dsp:spPr>
        <a:xfrm>
          <a:off x="2639655" y="5430592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ACRONYM LIST</a:t>
          </a:r>
        </a:p>
      </dsp:txBody>
      <dsp:txXfrm>
        <a:off x="2650252" y="5441189"/>
        <a:ext cx="1807608" cy="340627"/>
      </dsp:txXfrm>
    </dsp:sp>
    <dsp:sp modelId="{79138112-FFE1-4423-9FCB-CBA2B36EBF71}">
      <dsp:nvSpPr>
        <dsp:cNvPr id="0" name=""/>
        <dsp:cNvSpPr/>
      </dsp:nvSpPr>
      <dsp:spPr>
        <a:xfrm>
          <a:off x="4425545" y="3268"/>
          <a:ext cx="1119121" cy="36182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SECURITY</a:t>
          </a:r>
        </a:p>
      </dsp:txBody>
      <dsp:txXfrm>
        <a:off x="4436142" y="13865"/>
        <a:ext cx="1097927" cy="340627"/>
      </dsp:txXfrm>
    </dsp:sp>
    <dsp:sp modelId="{2E30D2A4-E024-4852-852C-1D2AB7AF54C8}">
      <dsp:nvSpPr>
        <dsp:cNvPr id="0" name=""/>
        <dsp:cNvSpPr/>
      </dsp:nvSpPr>
      <dsp:spPr>
        <a:xfrm>
          <a:off x="4537457" y="365089"/>
          <a:ext cx="111912" cy="27136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366"/>
              </a:lnTo>
              <a:lnTo>
                <a:pt x="111912" y="27136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A40FF4-4478-4FA7-BB34-1FFFF9587740}">
      <dsp:nvSpPr>
        <dsp:cNvPr id="0" name=""/>
        <dsp:cNvSpPr/>
      </dsp:nvSpPr>
      <dsp:spPr>
        <a:xfrm>
          <a:off x="4649369" y="455545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KEYS</a:t>
          </a:r>
        </a:p>
      </dsp:txBody>
      <dsp:txXfrm>
        <a:off x="4659966" y="466142"/>
        <a:ext cx="1807608" cy="340627"/>
      </dsp:txXfrm>
    </dsp:sp>
    <dsp:sp modelId="{382F3903-601C-41A4-8565-46D1EAEECE26}">
      <dsp:nvSpPr>
        <dsp:cNvPr id="0" name=""/>
        <dsp:cNvSpPr/>
      </dsp:nvSpPr>
      <dsp:spPr>
        <a:xfrm>
          <a:off x="4537457" y="365089"/>
          <a:ext cx="111912" cy="7236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643"/>
              </a:lnTo>
              <a:lnTo>
                <a:pt x="111912" y="72364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AB7C49-53ED-49FE-B5F7-0BC069D99469}">
      <dsp:nvSpPr>
        <dsp:cNvPr id="0" name=""/>
        <dsp:cNvSpPr/>
      </dsp:nvSpPr>
      <dsp:spPr>
        <a:xfrm>
          <a:off x="4649369" y="907822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ADMIN OPTS</a:t>
          </a:r>
        </a:p>
      </dsp:txBody>
      <dsp:txXfrm>
        <a:off x="4659966" y="918419"/>
        <a:ext cx="1807608" cy="340627"/>
      </dsp:txXfrm>
    </dsp:sp>
    <dsp:sp modelId="{9460D796-44FA-4DD2-8D00-1E5E12C4A0DE}">
      <dsp:nvSpPr>
        <dsp:cNvPr id="0" name=""/>
        <dsp:cNvSpPr/>
      </dsp:nvSpPr>
      <dsp:spPr>
        <a:xfrm>
          <a:off x="4537457" y="365089"/>
          <a:ext cx="111912" cy="11759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5920"/>
              </a:lnTo>
              <a:lnTo>
                <a:pt x="111912" y="117592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F75003-5D9C-4A37-A5CE-EFB3B62CF962}">
      <dsp:nvSpPr>
        <dsp:cNvPr id="0" name=""/>
        <dsp:cNvSpPr/>
      </dsp:nvSpPr>
      <dsp:spPr>
        <a:xfrm>
          <a:off x="4649369" y="1360099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DUMP CACHED QUERIES</a:t>
          </a:r>
        </a:p>
      </dsp:txBody>
      <dsp:txXfrm>
        <a:off x="4659966" y="1370696"/>
        <a:ext cx="1807608" cy="340627"/>
      </dsp:txXfrm>
    </dsp:sp>
    <dsp:sp modelId="{EE1926FF-A082-4215-B283-AF31895CA49E}">
      <dsp:nvSpPr>
        <dsp:cNvPr id="0" name=""/>
        <dsp:cNvSpPr/>
      </dsp:nvSpPr>
      <dsp:spPr>
        <a:xfrm>
          <a:off x="4537457" y="365089"/>
          <a:ext cx="111912" cy="16281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28197"/>
              </a:lnTo>
              <a:lnTo>
                <a:pt x="111912" y="162819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3B73A5-4A2F-4ABD-90CF-ED5F619B8AAA}">
      <dsp:nvSpPr>
        <dsp:cNvPr id="0" name=""/>
        <dsp:cNvSpPr/>
      </dsp:nvSpPr>
      <dsp:spPr>
        <a:xfrm>
          <a:off x="4649369" y="1812376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WEB STATS</a:t>
          </a:r>
        </a:p>
      </dsp:txBody>
      <dsp:txXfrm>
        <a:off x="4659966" y="1822973"/>
        <a:ext cx="1807608" cy="340627"/>
      </dsp:txXfrm>
    </dsp:sp>
    <dsp:sp modelId="{70EB9AAE-1F49-4261-9D41-A9144555238C}">
      <dsp:nvSpPr>
        <dsp:cNvPr id="0" name=""/>
        <dsp:cNvSpPr/>
      </dsp:nvSpPr>
      <dsp:spPr>
        <a:xfrm>
          <a:off x="4537457" y="365089"/>
          <a:ext cx="111912" cy="20804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0474"/>
              </a:lnTo>
              <a:lnTo>
                <a:pt x="111912" y="208047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5957CE-091D-4E92-BC1E-33BC33E7E8EA}">
      <dsp:nvSpPr>
        <dsp:cNvPr id="0" name=""/>
        <dsp:cNvSpPr/>
      </dsp:nvSpPr>
      <dsp:spPr>
        <a:xfrm>
          <a:off x="4649369" y="2264653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PAGE USAGE</a:t>
          </a:r>
        </a:p>
      </dsp:txBody>
      <dsp:txXfrm>
        <a:off x="4659966" y="2275250"/>
        <a:ext cx="1807608" cy="340627"/>
      </dsp:txXfrm>
    </dsp:sp>
    <dsp:sp modelId="{909C8EC2-B5E3-45DC-A4CA-ED71C9375620}">
      <dsp:nvSpPr>
        <dsp:cNvPr id="0" name=""/>
        <dsp:cNvSpPr/>
      </dsp:nvSpPr>
      <dsp:spPr>
        <a:xfrm>
          <a:off x="4537457" y="365089"/>
          <a:ext cx="111912" cy="2532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2751"/>
              </a:lnTo>
              <a:lnTo>
                <a:pt x="111912" y="253275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DECA84D-BEE4-4D69-9221-78B30602C8D2}">
      <dsp:nvSpPr>
        <dsp:cNvPr id="0" name=""/>
        <dsp:cNvSpPr/>
      </dsp:nvSpPr>
      <dsp:spPr>
        <a:xfrm>
          <a:off x="4649369" y="2716930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EDIT OUTSIDE USERS</a:t>
          </a:r>
        </a:p>
      </dsp:txBody>
      <dsp:txXfrm>
        <a:off x="4659966" y="2727527"/>
        <a:ext cx="1807608" cy="340627"/>
      </dsp:txXfrm>
    </dsp:sp>
    <dsp:sp modelId="{B1C88B3F-5E20-464A-960A-7D46C29F56AE}">
      <dsp:nvSpPr>
        <dsp:cNvPr id="0" name=""/>
        <dsp:cNvSpPr/>
      </dsp:nvSpPr>
      <dsp:spPr>
        <a:xfrm>
          <a:off x="4537457" y="365089"/>
          <a:ext cx="111912" cy="29850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85028"/>
              </a:lnTo>
              <a:lnTo>
                <a:pt x="111912" y="298502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94D048-2429-43A9-83C0-2EA7D8617F84}">
      <dsp:nvSpPr>
        <dsp:cNvPr id="0" name=""/>
        <dsp:cNvSpPr/>
      </dsp:nvSpPr>
      <dsp:spPr>
        <a:xfrm>
          <a:off x="4649369" y="3169207"/>
          <a:ext cx="1828802" cy="36182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EDIT PANSOPHY USERS</a:t>
          </a:r>
        </a:p>
      </dsp:txBody>
      <dsp:txXfrm>
        <a:off x="4659966" y="3179804"/>
        <a:ext cx="1807608" cy="340627"/>
      </dsp:txXfrm>
    </dsp:sp>
    <dsp:sp modelId="{2A7B3C32-FA67-40AC-A1A5-F6693884934A}">
      <dsp:nvSpPr>
        <dsp:cNvPr id="0" name=""/>
        <dsp:cNvSpPr/>
      </dsp:nvSpPr>
      <dsp:spPr>
        <a:xfrm>
          <a:off x="5725577" y="3268"/>
          <a:ext cx="2049654" cy="36182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CANNED REPORT EDITOR</a:t>
          </a:r>
        </a:p>
      </dsp:txBody>
      <dsp:txXfrm>
        <a:off x="5736174" y="13865"/>
        <a:ext cx="2028460" cy="340627"/>
      </dsp:txXfrm>
    </dsp:sp>
    <dsp:sp modelId="{98BA62DD-43E6-43B7-A31B-096F8C30744A}">
      <dsp:nvSpPr>
        <dsp:cNvPr id="0" name=""/>
        <dsp:cNvSpPr/>
      </dsp:nvSpPr>
      <dsp:spPr>
        <a:xfrm>
          <a:off x="7956142" y="3268"/>
          <a:ext cx="1561484" cy="361821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AUTO CONVERTER</a:t>
          </a:r>
        </a:p>
      </dsp:txBody>
      <dsp:txXfrm>
        <a:off x="7966739" y="13865"/>
        <a:ext cx="1540290" cy="340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69F3C8-5EB6-4D50-9C50-22DDB9141AD5}">
      <dsp:nvSpPr>
        <dsp:cNvPr id="0" name=""/>
        <dsp:cNvSpPr/>
      </dsp:nvSpPr>
      <dsp:spPr>
        <a:xfrm>
          <a:off x="5365" y="163039"/>
          <a:ext cx="1829557" cy="53009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SERIAL NUMBER SEARCH</a:t>
          </a:r>
        </a:p>
      </dsp:txBody>
      <dsp:txXfrm>
        <a:off x="20891" y="178565"/>
        <a:ext cx="1798505" cy="499043"/>
      </dsp:txXfrm>
    </dsp:sp>
    <dsp:sp modelId="{90ECB625-24E3-4E13-9EF8-10D2D50F8256}">
      <dsp:nvSpPr>
        <dsp:cNvPr id="0" name=""/>
        <dsp:cNvSpPr/>
      </dsp:nvSpPr>
      <dsp:spPr>
        <a:xfrm>
          <a:off x="2292311" y="163039"/>
          <a:ext cx="1829557" cy="54704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OPEN/CLOSE STATUS</a:t>
          </a:r>
        </a:p>
      </dsp:txBody>
      <dsp:txXfrm>
        <a:off x="2308333" y="179061"/>
        <a:ext cx="1797513" cy="515002"/>
      </dsp:txXfrm>
    </dsp:sp>
    <dsp:sp modelId="{8B5B229B-14D4-47DC-B90C-1E36DAF53737}">
      <dsp:nvSpPr>
        <dsp:cNvPr id="0" name=""/>
        <dsp:cNvSpPr/>
      </dsp:nvSpPr>
      <dsp:spPr>
        <a:xfrm>
          <a:off x="2475267" y="710086"/>
          <a:ext cx="182955" cy="513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3963"/>
              </a:lnTo>
              <a:lnTo>
                <a:pt x="182955" y="51396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6FBBAB-7FCC-4130-A349-AFBEB0AC92DD}">
      <dsp:nvSpPr>
        <dsp:cNvPr id="0" name=""/>
        <dsp:cNvSpPr/>
      </dsp:nvSpPr>
      <dsp:spPr>
        <a:xfrm>
          <a:off x="2658223" y="938780"/>
          <a:ext cx="1463645" cy="5705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TRAVELERS (OP/CL)</a:t>
          </a:r>
        </a:p>
      </dsp:txBody>
      <dsp:txXfrm>
        <a:off x="2674933" y="955490"/>
        <a:ext cx="1430225" cy="537118"/>
      </dsp:txXfrm>
    </dsp:sp>
    <dsp:sp modelId="{A10AD198-9836-4C24-95DB-1436AA988D40}">
      <dsp:nvSpPr>
        <dsp:cNvPr id="0" name=""/>
        <dsp:cNvSpPr/>
      </dsp:nvSpPr>
      <dsp:spPr>
        <a:xfrm>
          <a:off x="2475267" y="710086"/>
          <a:ext cx="182955" cy="12420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2040"/>
              </a:lnTo>
              <a:lnTo>
                <a:pt x="182955" y="124204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78507A-3978-4D53-9175-1D7848BDE238}">
      <dsp:nvSpPr>
        <dsp:cNvPr id="0" name=""/>
        <dsp:cNvSpPr/>
      </dsp:nvSpPr>
      <dsp:spPr>
        <a:xfrm>
          <a:off x="2658223" y="1738013"/>
          <a:ext cx="1463645" cy="42822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NCRs (OP/CL)</a:t>
          </a:r>
        </a:p>
      </dsp:txBody>
      <dsp:txXfrm>
        <a:off x="2670765" y="1750555"/>
        <a:ext cx="1438561" cy="403142"/>
      </dsp:txXfrm>
    </dsp:sp>
    <dsp:sp modelId="{B18AEAF4-72F7-4372-ACAB-16D9FBB704C9}">
      <dsp:nvSpPr>
        <dsp:cNvPr id="0" name=""/>
        <dsp:cNvSpPr/>
      </dsp:nvSpPr>
      <dsp:spPr>
        <a:xfrm>
          <a:off x="2475267" y="710086"/>
          <a:ext cx="182955" cy="19281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28174"/>
              </a:lnTo>
              <a:lnTo>
                <a:pt x="182955" y="192817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4268FB-265D-468E-B22E-25CCB84AB29D}">
      <dsp:nvSpPr>
        <dsp:cNvPr id="0" name=""/>
        <dsp:cNvSpPr/>
      </dsp:nvSpPr>
      <dsp:spPr>
        <a:xfrm>
          <a:off x="2658223" y="2394934"/>
          <a:ext cx="1463645" cy="4866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D3s (OP/CL)</a:t>
          </a:r>
        </a:p>
      </dsp:txBody>
      <dsp:txXfrm>
        <a:off x="2672477" y="2409188"/>
        <a:ext cx="1435137" cy="458145"/>
      </dsp:txXfrm>
    </dsp:sp>
    <dsp:sp modelId="{35A8F4BD-006D-4871-8E86-287A1E8CE230}">
      <dsp:nvSpPr>
        <dsp:cNvPr id="0" name=""/>
        <dsp:cNvSpPr/>
      </dsp:nvSpPr>
      <dsp:spPr>
        <a:xfrm>
          <a:off x="4579257" y="163039"/>
          <a:ext cx="1829557" cy="53009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STATUS BOARDS</a:t>
          </a:r>
        </a:p>
      </dsp:txBody>
      <dsp:txXfrm>
        <a:off x="4594783" y="178565"/>
        <a:ext cx="1798505" cy="499043"/>
      </dsp:txXfrm>
    </dsp:sp>
    <dsp:sp modelId="{17FEB0D3-F9FF-499C-A73F-B940763ACC81}">
      <dsp:nvSpPr>
        <dsp:cNvPr id="0" name=""/>
        <dsp:cNvSpPr/>
      </dsp:nvSpPr>
      <dsp:spPr>
        <a:xfrm>
          <a:off x="4762213" y="693135"/>
          <a:ext cx="182955" cy="4423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391"/>
              </a:lnTo>
              <a:lnTo>
                <a:pt x="182955" y="44239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BE17B7-4917-451E-871A-F8CBDDC4E699}">
      <dsp:nvSpPr>
        <dsp:cNvPr id="0" name=""/>
        <dsp:cNvSpPr/>
      </dsp:nvSpPr>
      <dsp:spPr>
        <a:xfrm>
          <a:off x="4945169" y="921830"/>
          <a:ext cx="1463645" cy="42739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C100 CAVITY</a:t>
          </a:r>
        </a:p>
      </dsp:txBody>
      <dsp:txXfrm>
        <a:off x="4957687" y="934348"/>
        <a:ext cx="1438609" cy="402357"/>
      </dsp:txXfrm>
    </dsp:sp>
    <dsp:sp modelId="{580BAA37-ADE5-4C5B-AD94-FF351AB0D72D}">
      <dsp:nvSpPr>
        <dsp:cNvPr id="0" name=""/>
        <dsp:cNvSpPr/>
      </dsp:nvSpPr>
      <dsp:spPr>
        <a:xfrm>
          <a:off x="4762213" y="693135"/>
          <a:ext cx="182955" cy="10344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34436"/>
              </a:lnTo>
              <a:lnTo>
                <a:pt x="182955" y="103443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FCFEF8-22C0-4DB4-8AE3-3E4079DC363F}">
      <dsp:nvSpPr>
        <dsp:cNvPr id="0" name=""/>
        <dsp:cNvSpPr/>
      </dsp:nvSpPr>
      <dsp:spPr>
        <a:xfrm>
          <a:off x="4945169" y="1577918"/>
          <a:ext cx="1463645" cy="2993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ctr" anchorCtr="0">
          <a:noAutofit/>
        </a:bodyPr>
        <a:lstStyle/>
        <a:p>
          <a:pPr marL="0" lvl="0" indent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F100 CAVITY</a:t>
          </a:r>
        </a:p>
      </dsp:txBody>
      <dsp:txXfrm>
        <a:off x="4953935" y="1586684"/>
        <a:ext cx="1446113" cy="281774"/>
      </dsp:txXfrm>
    </dsp:sp>
    <dsp:sp modelId="{74B1171F-3BDA-4510-9C9C-04F419603A6E}">
      <dsp:nvSpPr>
        <dsp:cNvPr id="0" name=""/>
        <dsp:cNvSpPr/>
      </dsp:nvSpPr>
      <dsp:spPr>
        <a:xfrm>
          <a:off x="4762213" y="693135"/>
          <a:ext cx="182955" cy="16803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80365"/>
              </a:lnTo>
              <a:lnTo>
                <a:pt x="182955" y="168036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1C638C-41A5-4174-B895-060B3FB46966}">
      <dsp:nvSpPr>
        <dsp:cNvPr id="0" name=""/>
        <dsp:cNvSpPr/>
      </dsp:nvSpPr>
      <dsp:spPr>
        <a:xfrm>
          <a:off x="4945169" y="2105919"/>
          <a:ext cx="1463645" cy="53516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C75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CPR STATUS</a:t>
          </a:r>
        </a:p>
      </dsp:txBody>
      <dsp:txXfrm>
        <a:off x="4960843" y="2121593"/>
        <a:ext cx="1432297" cy="503815"/>
      </dsp:txXfrm>
    </dsp:sp>
    <dsp:sp modelId="{6BBEF2ED-AB26-4BC8-839F-79DEA7185845}">
      <dsp:nvSpPr>
        <dsp:cNvPr id="0" name=""/>
        <dsp:cNvSpPr/>
      </dsp:nvSpPr>
      <dsp:spPr>
        <a:xfrm>
          <a:off x="4762213" y="693135"/>
          <a:ext cx="182955" cy="2437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7628"/>
              </a:lnTo>
              <a:lnTo>
                <a:pt x="182955" y="243762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223F9F-4D4E-4CC3-8EDE-96B548A08C33}">
      <dsp:nvSpPr>
        <dsp:cNvPr id="0" name=""/>
        <dsp:cNvSpPr/>
      </dsp:nvSpPr>
      <dsp:spPr>
        <a:xfrm>
          <a:off x="4945169" y="2869777"/>
          <a:ext cx="1463645" cy="52197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/>
            <a:t>L2HE</a:t>
          </a:r>
          <a:endParaRPr lang="en-US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 SPECS</a:t>
          </a:r>
        </a:p>
      </dsp:txBody>
      <dsp:txXfrm>
        <a:off x="4960457" y="2885065"/>
        <a:ext cx="1433069" cy="491396"/>
      </dsp:txXfrm>
    </dsp:sp>
    <dsp:sp modelId="{4830CA02-5AC2-443C-B763-6D2D87D7B635}">
      <dsp:nvSpPr>
        <dsp:cNvPr id="0" name=""/>
        <dsp:cNvSpPr/>
      </dsp:nvSpPr>
      <dsp:spPr>
        <a:xfrm>
          <a:off x="4762213" y="693135"/>
          <a:ext cx="182955" cy="35560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56032"/>
              </a:lnTo>
              <a:lnTo>
                <a:pt x="182955" y="355603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067390-DD99-4639-ABF1-E37F3497FAC5}">
      <dsp:nvSpPr>
        <dsp:cNvPr id="0" name=""/>
        <dsp:cNvSpPr/>
      </dsp:nvSpPr>
      <dsp:spPr>
        <a:xfrm>
          <a:off x="4945169" y="3620445"/>
          <a:ext cx="1319037" cy="12574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L2PRD-L2PRO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CAVEZ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CM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 SPECS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 VENDOR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L2PRO CAV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L2PRO CST STATUS</a:t>
          </a:r>
          <a:endParaRPr lang="en-US" sz="800" kern="1200"/>
        </a:p>
      </dsp:txBody>
      <dsp:txXfrm>
        <a:off x="4981998" y="3657274"/>
        <a:ext cx="1245379" cy="1183787"/>
      </dsp:txXfrm>
    </dsp:sp>
    <dsp:sp modelId="{AC375946-D83C-4A4E-9085-2B943ABA0647}">
      <dsp:nvSpPr>
        <dsp:cNvPr id="0" name=""/>
        <dsp:cNvSpPr/>
      </dsp:nvSpPr>
      <dsp:spPr>
        <a:xfrm>
          <a:off x="4762213" y="693135"/>
          <a:ext cx="182955" cy="47684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68484"/>
              </a:lnTo>
              <a:lnTo>
                <a:pt x="182955" y="476848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2BB124-CCFF-4640-8FB4-4901D04564F8}">
      <dsp:nvSpPr>
        <dsp:cNvPr id="0" name=""/>
        <dsp:cNvSpPr/>
      </dsp:nvSpPr>
      <dsp:spPr>
        <a:xfrm>
          <a:off x="4945169" y="5106585"/>
          <a:ext cx="1267795" cy="71006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240" tIns="10160" rIns="15240" bIns="10160" numCol="1" spcCol="1270" anchor="t" anchorCtr="0">
          <a:noAutofit/>
        </a:bodyPr>
        <a:lstStyle/>
        <a:p>
          <a:pPr marL="0" lvl="0" indent="0" algn="l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800" kern="1200" dirty="0"/>
            <a:t>SNSPPU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CST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CM STATUS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800" kern="1200" dirty="0"/>
            <a:t>CAV SPECS</a:t>
          </a:r>
        </a:p>
      </dsp:txBody>
      <dsp:txXfrm>
        <a:off x="4965966" y="5127382"/>
        <a:ext cx="1226201" cy="668475"/>
      </dsp:txXfrm>
    </dsp:sp>
    <dsp:sp modelId="{E096AB2C-09C6-4FE1-AD57-2C44A648FC0A}">
      <dsp:nvSpPr>
        <dsp:cNvPr id="0" name=""/>
        <dsp:cNvSpPr/>
      </dsp:nvSpPr>
      <dsp:spPr>
        <a:xfrm>
          <a:off x="6866204" y="163039"/>
          <a:ext cx="1829557" cy="52811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DRILLDOWN</a:t>
          </a:r>
        </a:p>
      </dsp:txBody>
      <dsp:txXfrm>
        <a:off x="6881672" y="178507"/>
        <a:ext cx="1798621" cy="497183"/>
      </dsp:txXfrm>
    </dsp:sp>
    <dsp:sp modelId="{76A5B7CF-2A92-458E-B494-50BBEC485F9B}">
      <dsp:nvSpPr>
        <dsp:cNvPr id="0" name=""/>
        <dsp:cNvSpPr/>
      </dsp:nvSpPr>
      <dsp:spPr>
        <a:xfrm>
          <a:off x="7049160" y="691159"/>
          <a:ext cx="182955" cy="6768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76867"/>
              </a:lnTo>
              <a:lnTo>
                <a:pt x="182955" y="67686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D5922C-72CD-436C-A5DA-A1109610625F}">
      <dsp:nvSpPr>
        <dsp:cNvPr id="0" name=""/>
        <dsp:cNvSpPr/>
      </dsp:nvSpPr>
      <dsp:spPr>
        <a:xfrm>
          <a:off x="7232115" y="919854"/>
          <a:ext cx="1523933" cy="89634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C50R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CM ASSEMBLY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CRYOUNIT ASSY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CAVITY PAIR ASSY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CAVITY ASSY</a:t>
          </a:r>
        </a:p>
      </dsp:txBody>
      <dsp:txXfrm>
        <a:off x="7258368" y="946107"/>
        <a:ext cx="1471427" cy="843839"/>
      </dsp:txXfrm>
    </dsp:sp>
    <dsp:sp modelId="{2758969D-3BE2-4CC7-A10B-1DF03A241858}">
      <dsp:nvSpPr>
        <dsp:cNvPr id="0" name=""/>
        <dsp:cNvSpPr/>
      </dsp:nvSpPr>
      <dsp:spPr>
        <a:xfrm>
          <a:off x="7049160" y="691159"/>
          <a:ext cx="182955" cy="18635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63504"/>
              </a:lnTo>
              <a:lnTo>
                <a:pt x="182955" y="186350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260C78-8094-4BE8-9B0C-E0177EF7358C}">
      <dsp:nvSpPr>
        <dsp:cNvPr id="0" name=""/>
        <dsp:cNvSpPr/>
      </dsp:nvSpPr>
      <dsp:spPr>
        <a:xfrm>
          <a:off x="7232115" y="2044894"/>
          <a:ext cx="1576683" cy="10195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C50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CM OPERATIONS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CM PERFORMANCE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CM ASSEMBLY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CPR ASSEMBLY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CPR VTRF</a:t>
          </a:r>
        </a:p>
      </dsp:txBody>
      <dsp:txXfrm>
        <a:off x="7261976" y="2074755"/>
        <a:ext cx="1516961" cy="959816"/>
      </dsp:txXfrm>
    </dsp:sp>
    <dsp:sp modelId="{07E7FF30-4F34-483B-A01D-FF3C6760B895}">
      <dsp:nvSpPr>
        <dsp:cNvPr id="0" name=""/>
        <dsp:cNvSpPr/>
      </dsp:nvSpPr>
      <dsp:spPr>
        <a:xfrm>
          <a:off x="7049160" y="691159"/>
          <a:ext cx="182955" cy="305484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54843"/>
              </a:lnTo>
              <a:lnTo>
                <a:pt x="182955" y="305484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5A09134-E177-4135-B1FF-969AA8B91947}">
      <dsp:nvSpPr>
        <dsp:cNvPr id="0" name=""/>
        <dsp:cNvSpPr/>
      </dsp:nvSpPr>
      <dsp:spPr>
        <a:xfrm>
          <a:off x="7232115" y="3293128"/>
          <a:ext cx="1209834" cy="90574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t" anchorCtr="0">
          <a:noAutofit/>
        </a:bodyPr>
        <a:lstStyle/>
        <a:p>
          <a:pPr marL="0" lvl="0" indent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C100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ACTS/COMM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CRYOMODULE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CAVITY STRING</a:t>
          </a: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000" kern="1200" dirty="0"/>
            <a:t>CAVITY</a:t>
          </a:r>
        </a:p>
      </dsp:txBody>
      <dsp:txXfrm>
        <a:off x="7258643" y="3319656"/>
        <a:ext cx="1156778" cy="852693"/>
      </dsp:txXfrm>
    </dsp:sp>
    <dsp:sp modelId="{DF080F96-9658-4280-B086-0C2617BA87F4}">
      <dsp:nvSpPr>
        <dsp:cNvPr id="0" name=""/>
        <dsp:cNvSpPr/>
      </dsp:nvSpPr>
      <dsp:spPr>
        <a:xfrm>
          <a:off x="9153150" y="163039"/>
          <a:ext cx="1829557" cy="53702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SRFOPS WCD</a:t>
          </a:r>
        </a:p>
      </dsp:txBody>
      <dsp:txXfrm>
        <a:off x="9168879" y="178768"/>
        <a:ext cx="1798099" cy="505571"/>
      </dsp:txXfrm>
    </dsp:sp>
    <dsp:sp modelId="{02582C4C-A7B8-49CD-A9BC-92BECF0A1721}">
      <dsp:nvSpPr>
        <dsp:cNvPr id="0" name=""/>
        <dsp:cNvSpPr/>
      </dsp:nvSpPr>
      <dsp:spPr>
        <a:xfrm>
          <a:off x="9336106" y="700069"/>
          <a:ext cx="182955" cy="607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07650"/>
              </a:lnTo>
              <a:lnTo>
                <a:pt x="182955" y="60765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1B40C2-57C0-4325-A2E9-87EE16DA5010}">
      <dsp:nvSpPr>
        <dsp:cNvPr id="0" name=""/>
        <dsp:cNvSpPr/>
      </dsp:nvSpPr>
      <dsp:spPr>
        <a:xfrm>
          <a:off x="9519062" y="928764"/>
          <a:ext cx="859628" cy="75791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050" tIns="12700" rIns="19050" bIns="1270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00" kern="1200" dirty="0"/>
            <a:t>TRAVELER / PROCEDURE QC</a:t>
          </a:r>
        </a:p>
      </dsp:txBody>
      <dsp:txXfrm>
        <a:off x="9541260" y="950962"/>
        <a:ext cx="815232" cy="7135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50F8DF-FA77-468F-9D84-6AEE45873690}">
      <dsp:nvSpPr>
        <dsp:cNvPr id="0" name=""/>
        <dsp:cNvSpPr/>
      </dsp:nvSpPr>
      <dsp:spPr>
        <a:xfrm>
          <a:off x="1040128" y="354"/>
          <a:ext cx="1671726" cy="83586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SNSPPU</a:t>
          </a:r>
        </a:p>
      </dsp:txBody>
      <dsp:txXfrm>
        <a:off x="1064610" y="24836"/>
        <a:ext cx="1622762" cy="786899"/>
      </dsp:txXfrm>
    </dsp:sp>
    <dsp:sp modelId="{3E69F368-33D5-482D-A753-C87BF7A0E51A}">
      <dsp:nvSpPr>
        <dsp:cNvPr id="0" name=""/>
        <dsp:cNvSpPr/>
      </dsp:nvSpPr>
      <dsp:spPr>
        <a:xfrm>
          <a:off x="1207301" y="836217"/>
          <a:ext cx="167172" cy="489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418"/>
              </a:lnTo>
              <a:lnTo>
                <a:pt x="167172" y="48941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433F86-771E-4DDF-B2D4-7DD8BF74134D}">
      <dsp:nvSpPr>
        <dsp:cNvPr id="0" name=""/>
        <dsp:cNvSpPr/>
      </dsp:nvSpPr>
      <dsp:spPr>
        <a:xfrm>
          <a:off x="1374473" y="1045183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INDEX</a:t>
          </a:r>
        </a:p>
      </dsp:txBody>
      <dsp:txXfrm>
        <a:off x="1390901" y="1061611"/>
        <a:ext cx="1741968" cy="528049"/>
      </dsp:txXfrm>
    </dsp:sp>
    <dsp:sp modelId="{94EF98B5-AFE6-4528-9151-9CC123876C06}">
      <dsp:nvSpPr>
        <dsp:cNvPr id="0" name=""/>
        <dsp:cNvSpPr/>
      </dsp:nvSpPr>
      <dsp:spPr>
        <a:xfrm>
          <a:off x="1207301" y="836217"/>
          <a:ext cx="167172" cy="1259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290"/>
              </a:lnTo>
              <a:lnTo>
                <a:pt x="167172" y="125929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FAE269-AB56-4364-A014-8F52EF2E9EF3}">
      <dsp:nvSpPr>
        <dsp:cNvPr id="0" name=""/>
        <dsp:cNvSpPr/>
      </dsp:nvSpPr>
      <dsp:spPr>
        <a:xfrm>
          <a:off x="1374473" y="1815054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B.O.M.</a:t>
          </a:r>
        </a:p>
      </dsp:txBody>
      <dsp:txXfrm>
        <a:off x="1390901" y="1831482"/>
        <a:ext cx="1741968" cy="528049"/>
      </dsp:txXfrm>
    </dsp:sp>
    <dsp:sp modelId="{4A878C39-B763-41B6-853C-E05058F27A6C}">
      <dsp:nvSpPr>
        <dsp:cNvPr id="0" name=""/>
        <dsp:cNvSpPr/>
      </dsp:nvSpPr>
      <dsp:spPr>
        <a:xfrm>
          <a:off x="1207301" y="836217"/>
          <a:ext cx="167172" cy="20291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161"/>
              </a:lnTo>
              <a:lnTo>
                <a:pt x="167172" y="202916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4A6A51-A13E-4CE4-8513-A7AF6D8A0444}">
      <dsp:nvSpPr>
        <dsp:cNvPr id="0" name=""/>
        <dsp:cNvSpPr/>
      </dsp:nvSpPr>
      <dsp:spPr>
        <a:xfrm>
          <a:off x="1374473" y="2584926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CAVITY PERFORMANCE</a:t>
          </a:r>
        </a:p>
      </dsp:txBody>
      <dsp:txXfrm>
        <a:off x="1390901" y="2601354"/>
        <a:ext cx="1741968" cy="528049"/>
      </dsp:txXfrm>
    </dsp:sp>
    <dsp:sp modelId="{DA3BBC0A-F6E5-4A0D-A640-48EE368F709F}">
      <dsp:nvSpPr>
        <dsp:cNvPr id="0" name=""/>
        <dsp:cNvSpPr/>
      </dsp:nvSpPr>
      <dsp:spPr>
        <a:xfrm>
          <a:off x="1207301" y="836217"/>
          <a:ext cx="167172" cy="2799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9033"/>
              </a:lnTo>
              <a:lnTo>
                <a:pt x="167172" y="279903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358314-3513-433A-8227-61BA5CF8DC9D}">
      <dsp:nvSpPr>
        <dsp:cNvPr id="0" name=""/>
        <dsp:cNvSpPr/>
      </dsp:nvSpPr>
      <dsp:spPr>
        <a:xfrm>
          <a:off x="1374473" y="3354798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CAV PERF GRID</a:t>
          </a:r>
        </a:p>
      </dsp:txBody>
      <dsp:txXfrm>
        <a:off x="1390901" y="3371226"/>
        <a:ext cx="1741968" cy="528049"/>
      </dsp:txXfrm>
    </dsp:sp>
    <dsp:sp modelId="{B7DCEC13-5375-4888-949A-716B48F485F1}">
      <dsp:nvSpPr>
        <dsp:cNvPr id="0" name=""/>
        <dsp:cNvSpPr/>
      </dsp:nvSpPr>
      <dsp:spPr>
        <a:xfrm>
          <a:off x="1207301" y="836217"/>
          <a:ext cx="167172" cy="35689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68905"/>
              </a:lnTo>
              <a:lnTo>
                <a:pt x="167172" y="356890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199D74-BC32-4D2B-B6C5-0E96A76FF973}">
      <dsp:nvSpPr>
        <dsp:cNvPr id="0" name=""/>
        <dsp:cNvSpPr/>
      </dsp:nvSpPr>
      <dsp:spPr>
        <a:xfrm>
          <a:off x="1374473" y="4124669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KPI DRILLDOWNS</a:t>
          </a:r>
        </a:p>
      </dsp:txBody>
      <dsp:txXfrm>
        <a:off x="1390901" y="4141097"/>
        <a:ext cx="1741968" cy="528049"/>
      </dsp:txXfrm>
    </dsp:sp>
    <dsp:sp modelId="{B968122E-0891-4B03-BB59-7709D268711D}">
      <dsp:nvSpPr>
        <dsp:cNvPr id="0" name=""/>
        <dsp:cNvSpPr/>
      </dsp:nvSpPr>
      <dsp:spPr>
        <a:xfrm>
          <a:off x="3232884" y="354"/>
          <a:ext cx="1671726" cy="83586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L2PRD</a:t>
          </a:r>
        </a:p>
      </dsp:txBody>
      <dsp:txXfrm>
        <a:off x="3257366" y="24836"/>
        <a:ext cx="1622762" cy="786899"/>
      </dsp:txXfrm>
    </dsp:sp>
    <dsp:sp modelId="{5EF71447-41A3-4E15-A4BF-BB11B1E09F31}">
      <dsp:nvSpPr>
        <dsp:cNvPr id="0" name=""/>
        <dsp:cNvSpPr/>
      </dsp:nvSpPr>
      <dsp:spPr>
        <a:xfrm>
          <a:off x="3400057" y="836217"/>
          <a:ext cx="386195" cy="5323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2315"/>
              </a:lnTo>
              <a:lnTo>
                <a:pt x="386195" y="53231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225046-B68B-4DB8-97E3-B03593247C51}">
      <dsp:nvSpPr>
        <dsp:cNvPr id="0" name=""/>
        <dsp:cNvSpPr/>
      </dsp:nvSpPr>
      <dsp:spPr>
        <a:xfrm>
          <a:off x="3786252" y="1088079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INDEX</a:t>
          </a:r>
        </a:p>
      </dsp:txBody>
      <dsp:txXfrm>
        <a:off x="3802680" y="1104507"/>
        <a:ext cx="1741968" cy="528049"/>
      </dsp:txXfrm>
    </dsp:sp>
    <dsp:sp modelId="{9225703C-296A-45D4-93EF-5B519EF8659B}">
      <dsp:nvSpPr>
        <dsp:cNvPr id="0" name=""/>
        <dsp:cNvSpPr/>
      </dsp:nvSpPr>
      <dsp:spPr>
        <a:xfrm>
          <a:off x="3400057" y="836217"/>
          <a:ext cx="167172" cy="1259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290"/>
              </a:lnTo>
              <a:lnTo>
                <a:pt x="167172" y="125929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9F5129-4194-40D0-9F08-A6845BDE6012}">
      <dsp:nvSpPr>
        <dsp:cNvPr id="0" name=""/>
        <dsp:cNvSpPr/>
      </dsp:nvSpPr>
      <dsp:spPr>
        <a:xfrm>
          <a:off x="3567229" y="1815054"/>
          <a:ext cx="228130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/>
            <a:t>TRAVELERS BY CM</a:t>
          </a:r>
          <a:endParaRPr lang="en-US" sz="1200" kern="1200" dirty="0"/>
        </a:p>
      </dsp:txBody>
      <dsp:txXfrm>
        <a:off x="3583657" y="1831482"/>
        <a:ext cx="2248448" cy="528049"/>
      </dsp:txXfrm>
    </dsp:sp>
    <dsp:sp modelId="{8D228D08-BDB5-440B-AED3-562DCC16CD5D}">
      <dsp:nvSpPr>
        <dsp:cNvPr id="0" name=""/>
        <dsp:cNvSpPr/>
      </dsp:nvSpPr>
      <dsp:spPr>
        <a:xfrm>
          <a:off x="3400057" y="836217"/>
          <a:ext cx="167172" cy="20291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161"/>
              </a:lnTo>
              <a:lnTo>
                <a:pt x="167172" y="202916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48B7DD-4858-485D-8CA7-1031993E56A0}">
      <dsp:nvSpPr>
        <dsp:cNvPr id="0" name=""/>
        <dsp:cNvSpPr/>
      </dsp:nvSpPr>
      <dsp:spPr>
        <a:xfrm>
          <a:off x="3567229" y="2584926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SLAC REPORT</a:t>
          </a:r>
        </a:p>
      </dsp:txBody>
      <dsp:txXfrm>
        <a:off x="3583657" y="2601354"/>
        <a:ext cx="1741968" cy="528049"/>
      </dsp:txXfrm>
    </dsp:sp>
    <dsp:sp modelId="{0D2FF36A-76DC-493D-BA3A-4D9B3CC5AC37}">
      <dsp:nvSpPr>
        <dsp:cNvPr id="0" name=""/>
        <dsp:cNvSpPr/>
      </dsp:nvSpPr>
      <dsp:spPr>
        <a:xfrm>
          <a:off x="3400057" y="836217"/>
          <a:ext cx="167172" cy="2799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9033"/>
              </a:lnTo>
              <a:lnTo>
                <a:pt x="167172" y="279903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C78300-766F-46BD-9BA0-D71EDCAB6069}">
      <dsp:nvSpPr>
        <dsp:cNvPr id="0" name=""/>
        <dsp:cNvSpPr/>
      </dsp:nvSpPr>
      <dsp:spPr>
        <a:xfrm>
          <a:off x="3567229" y="3354798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DRILLDOWNS</a:t>
          </a:r>
        </a:p>
      </dsp:txBody>
      <dsp:txXfrm>
        <a:off x="3583657" y="3371226"/>
        <a:ext cx="1741968" cy="528049"/>
      </dsp:txXfrm>
    </dsp:sp>
    <dsp:sp modelId="{390FDE0E-E084-467E-808C-47B17012C445}">
      <dsp:nvSpPr>
        <dsp:cNvPr id="0" name=""/>
        <dsp:cNvSpPr/>
      </dsp:nvSpPr>
      <dsp:spPr>
        <a:xfrm>
          <a:off x="5932120" y="354"/>
          <a:ext cx="1671726" cy="8358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200" kern="1200" dirty="0"/>
            <a:t>L2HE</a:t>
          </a:r>
        </a:p>
      </dsp:txBody>
      <dsp:txXfrm>
        <a:off x="5956602" y="24836"/>
        <a:ext cx="1622762" cy="786899"/>
      </dsp:txXfrm>
    </dsp:sp>
    <dsp:sp modelId="{3E5D79F5-01E7-4B83-9703-7C1DE8F8B891}">
      <dsp:nvSpPr>
        <dsp:cNvPr id="0" name=""/>
        <dsp:cNvSpPr/>
      </dsp:nvSpPr>
      <dsp:spPr>
        <a:xfrm>
          <a:off x="6099293" y="836217"/>
          <a:ext cx="167172" cy="4894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9418"/>
              </a:lnTo>
              <a:lnTo>
                <a:pt x="167172" y="48941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5E3FCA-F13C-4E49-9BE7-9050C2415F95}">
      <dsp:nvSpPr>
        <dsp:cNvPr id="0" name=""/>
        <dsp:cNvSpPr/>
      </dsp:nvSpPr>
      <dsp:spPr>
        <a:xfrm>
          <a:off x="6266465" y="1045183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INDEX</a:t>
          </a:r>
        </a:p>
      </dsp:txBody>
      <dsp:txXfrm>
        <a:off x="6282893" y="1061611"/>
        <a:ext cx="1741968" cy="528049"/>
      </dsp:txXfrm>
    </dsp:sp>
    <dsp:sp modelId="{55AE2DE0-1556-415D-BE20-10DAE9A1263D}">
      <dsp:nvSpPr>
        <dsp:cNvPr id="0" name=""/>
        <dsp:cNvSpPr/>
      </dsp:nvSpPr>
      <dsp:spPr>
        <a:xfrm>
          <a:off x="6099293" y="836217"/>
          <a:ext cx="167172" cy="1259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9290"/>
              </a:lnTo>
              <a:lnTo>
                <a:pt x="167172" y="125929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CC093D-DEFB-4DFE-8A1E-AD700B920665}">
      <dsp:nvSpPr>
        <dsp:cNvPr id="0" name=""/>
        <dsp:cNvSpPr/>
      </dsp:nvSpPr>
      <dsp:spPr>
        <a:xfrm>
          <a:off x="6266465" y="1815054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CAVITY PERFORMANCE</a:t>
          </a:r>
        </a:p>
      </dsp:txBody>
      <dsp:txXfrm>
        <a:off x="6282893" y="1831482"/>
        <a:ext cx="1741968" cy="528049"/>
      </dsp:txXfrm>
    </dsp:sp>
    <dsp:sp modelId="{D5C0E216-CF21-45C5-80F2-627E1BC86A52}">
      <dsp:nvSpPr>
        <dsp:cNvPr id="0" name=""/>
        <dsp:cNvSpPr/>
      </dsp:nvSpPr>
      <dsp:spPr>
        <a:xfrm>
          <a:off x="6099293" y="836217"/>
          <a:ext cx="167172" cy="20291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29161"/>
              </a:lnTo>
              <a:lnTo>
                <a:pt x="167172" y="202916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19DFE8-C264-4706-B060-A639AA72EF3E}">
      <dsp:nvSpPr>
        <dsp:cNvPr id="0" name=""/>
        <dsp:cNvSpPr/>
      </dsp:nvSpPr>
      <dsp:spPr>
        <a:xfrm>
          <a:off x="6266465" y="2584926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CAVITY PERF GRID</a:t>
          </a:r>
        </a:p>
      </dsp:txBody>
      <dsp:txXfrm>
        <a:off x="6282893" y="2601354"/>
        <a:ext cx="1741968" cy="528049"/>
      </dsp:txXfrm>
    </dsp:sp>
    <dsp:sp modelId="{072E63CD-3C3A-4C73-AC02-6F7DEDF1CCDB}">
      <dsp:nvSpPr>
        <dsp:cNvPr id="0" name=""/>
        <dsp:cNvSpPr/>
      </dsp:nvSpPr>
      <dsp:spPr>
        <a:xfrm>
          <a:off x="6099293" y="836217"/>
          <a:ext cx="167172" cy="27990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99033"/>
              </a:lnTo>
              <a:lnTo>
                <a:pt x="167172" y="279903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FA48B64-AA77-4289-A968-A5191679C001}">
      <dsp:nvSpPr>
        <dsp:cNvPr id="0" name=""/>
        <dsp:cNvSpPr/>
      </dsp:nvSpPr>
      <dsp:spPr>
        <a:xfrm>
          <a:off x="6266465" y="3354798"/>
          <a:ext cx="1774824" cy="56090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KPI DRILLDOWNS</a:t>
          </a:r>
        </a:p>
      </dsp:txBody>
      <dsp:txXfrm>
        <a:off x="6282893" y="3371226"/>
        <a:ext cx="1741968" cy="52804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3FF6B3-B7C0-46A3-A2CA-D23CCA8C0F9A}">
      <dsp:nvSpPr>
        <dsp:cNvPr id="0" name=""/>
        <dsp:cNvSpPr/>
      </dsp:nvSpPr>
      <dsp:spPr>
        <a:xfrm>
          <a:off x="858490" y="2945"/>
          <a:ext cx="1483182" cy="74159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QUERIES</a:t>
          </a:r>
        </a:p>
      </dsp:txBody>
      <dsp:txXfrm>
        <a:off x="880210" y="24665"/>
        <a:ext cx="1439742" cy="698151"/>
      </dsp:txXfrm>
    </dsp:sp>
    <dsp:sp modelId="{BBB3D65E-AE46-4ED7-B595-6CF01E2910BA}">
      <dsp:nvSpPr>
        <dsp:cNvPr id="0" name=""/>
        <dsp:cNvSpPr/>
      </dsp:nvSpPr>
      <dsp:spPr>
        <a:xfrm>
          <a:off x="1006808" y="744536"/>
          <a:ext cx="148318" cy="463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071"/>
              </a:lnTo>
              <a:lnTo>
                <a:pt x="148318" y="4630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2C6804-2188-4B17-B0D0-F8583637ABC8}">
      <dsp:nvSpPr>
        <dsp:cNvPr id="0" name=""/>
        <dsp:cNvSpPr/>
      </dsp:nvSpPr>
      <dsp:spPr>
        <a:xfrm>
          <a:off x="1155126" y="929934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SERIAL NUMBER SEARCH</a:t>
          </a:r>
        </a:p>
      </dsp:txBody>
      <dsp:txXfrm>
        <a:off x="1171392" y="946200"/>
        <a:ext cx="1339067" cy="522815"/>
      </dsp:txXfrm>
    </dsp:sp>
    <dsp:sp modelId="{4891B65C-27FA-4B40-A459-506D7A964848}">
      <dsp:nvSpPr>
        <dsp:cNvPr id="0" name=""/>
        <dsp:cNvSpPr/>
      </dsp:nvSpPr>
      <dsp:spPr>
        <a:xfrm>
          <a:off x="1006808" y="744536"/>
          <a:ext cx="148318" cy="1203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3817"/>
              </a:lnTo>
              <a:lnTo>
                <a:pt x="148318" y="120381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4BFC64-D03B-4CC5-8F11-AF8CB6BE3B7C}">
      <dsp:nvSpPr>
        <dsp:cNvPr id="0" name=""/>
        <dsp:cNvSpPr/>
      </dsp:nvSpPr>
      <dsp:spPr>
        <a:xfrm>
          <a:off x="1155126" y="1670680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USER DEFINED</a:t>
          </a:r>
        </a:p>
      </dsp:txBody>
      <dsp:txXfrm>
        <a:off x="1171392" y="1686946"/>
        <a:ext cx="1339067" cy="522815"/>
      </dsp:txXfrm>
    </dsp:sp>
    <dsp:sp modelId="{DCE7E41D-30CE-4CC9-8205-7A33AA20464F}">
      <dsp:nvSpPr>
        <dsp:cNvPr id="0" name=""/>
        <dsp:cNvSpPr/>
      </dsp:nvSpPr>
      <dsp:spPr>
        <a:xfrm>
          <a:off x="1006808" y="744536"/>
          <a:ext cx="148318" cy="1944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4563"/>
              </a:lnTo>
              <a:lnTo>
                <a:pt x="148318" y="194456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008483-1DDE-4933-9BE9-CEDD4FD153E1}">
      <dsp:nvSpPr>
        <dsp:cNvPr id="0" name=""/>
        <dsp:cNvSpPr/>
      </dsp:nvSpPr>
      <dsp:spPr>
        <a:xfrm>
          <a:off x="1155126" y="2411426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VARGRID</a:t>
          </a:r>
        </a:p>
      </dsp:txBody>
      <dsp:txXfrm>
        <a:off x="1171392" y="2427692"/>
        <a:ext cx="1339067" cy="522815"/>
      </dsp:txXfrm>
    </dsp:sp>
    <dsp:sp modelId="{E6D6CC40-3301-4647-B909-6437109E211C}">
      <dsp:nvSpPr>
        <dsp:cNvPr id="0" name=""/>
        <dsp:cNvSpPr/>
      </dsp:nvSpPr>
      <dsp:spPr>
        <a:xfrm>
          <a:off x="2712468" y="2945"/>
          <a:ext cx="1483182" cy="74159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CAVITY PERFORMANCE</a:t>
          </a:r>
        </a:p>
      </dsp:txBody>
      <dsp:txXfrm>
        <a:off x="2734188" y="24665"/>
        <a:ext cx="1439742" cy="698151"/>
      </dsp:txXfrm>
    </dsp:sp>
    <dsp:sp modelId="{C05DACF5-A196-44B6-8D7A-D73717D08884}">
      <dsp:nvSpPr>
        <dsp:cNvPr id="0" name=""/>
        <dsp:cNvSpPr/>
      </dsp:nvSpPr>
      <dsp:spPr>
        <a:xfrm>
          <a:off x="2860786" y="744536"/>
          <a:ext cx="148318" cy="463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071"/>
              </a:lnTo>
              <a:lnTo>
                <a:pt x="148318" y="4630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AE374C-333D-4133-9DC0-FF7ABBB247A4}">
      <dsp:nvSpPr>
        <dsp:cNvPr id="0" name=""/>
        <dsp:cNvSpPr/>
      </dsp:nvSpPr>
      <dsp:spPr>
        <a:xfrm>
          <a:off x="3009104" y="929934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CAVITY PERF</a:t>
          </a:r>
        </a:p>
      </dsp:txBody>
      <dsp:txXfrm>
        <a:off x="3025370" y="946200"/>
        <a:ext cx="1339067" cy="522815"/>
      </dsp:txXfrm>
    </dsp:sp>
    <dsp:sp modelId="{F25B9526-274C-45B7-B6D5-1099988BA997}">
      <dsp:nvSpPr>
        <dsp:cNvPr id="0" name=""/>
        <dsp:cNvSpPr/>
      </dsp:nvSpPr>
      <dsp:spPr>
        <a:xfrm>
          <a:off x="2860786" y="744536"/>
          <a:ext cx="148318" cy="1203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3817"/>
              </a:lnTo>
              <a:lnTo>
                <a:pt x="148318" y="120381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E0501D-AC40-4EF0-A9D3-F1EC48FA443B}">
      <dsp:nvSpPr>
        <dsp:cNvPr id="0" name=""/>
        <dsp:cNvSpPr/>
      </dsp:nvSpPr>
      <dsp:spPr>
        <a:xfrm>
          <a:off x="3009104" y="1670680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C50R</a:t>
          </a:r>
        </a:p>
      </dsp:txBody>
      <dsp:txXfrm>
        <a:off x="3025370" y="1686946"/>
        <a:ext cx="1339067" cy="522815"/>
      </dsp:txXfrm>
    </dsp:sp>
    <dsp:sp modelId="{3FAA0340-FD7B-4093-943D-915ED27978EF}">
      <dsp:nvSpPr>
        <dsp:cNvPr id="0" name=""/>
        <dsp:cNvSpPr/>
      </dsp:nvSpPr>
      <dsp:spPr>
        <a:xfrm>
          <a:off x="2860786" y="744536"/>
          <a:ext cx="148318" cy="1944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4563"/>
              </a:lnTo>
              <a:lnTo>
                <a:pt x="148318" y="194456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A83153-E12E-4B50-BA70-D554D26DAFB0}">
      <dsp:nvSpPr>
        <dsp:cNvPr id="0" name=""/>
        <dsp:cNvSpPr/>
      </dsp:nvSpPr>
      <dsp:spPr>
        <a:xfrm>
          <a:off x="3009104" y="2411426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C100</a:t>
          </a:r>
        </a:p>
      </dsp:txBody>
      <dsp:txXfrm>
        <a:off x="3025370" y="2427692"/>
        <a:ext cx="1339067" cy="522815"/>
      </dsp:txXfrm>
    </dsp:sp>
    <dsp:sp modelId="{5B9AAA68-E66A-4EFA-AE4E-5C0E0D07F53A}">
      <dsp:nvSpPr>
        <dsp:cNvPr id="0" name=""/>
        <dsp:cNvSpPr/>
      </dsp:nvSpPr>
      <dsp:spPr>
        <a:xfrm>
          <a:off x="2860786" y="744536"/>
          <a:ext cx="148318" cy="2685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5309"/>
              </a:lnTo>
              <a:lnTo>
                <a:pt x="148318" y="268530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5CF5BF-ADD3-473A-99BF-4ECE56A37662}">
      <dsp:nvSpPr>
        <dsp:cNvPr id="0" name=""/>
        <dsp:cNvSpPr/>
      </dsp:nvSpPr>
      <dsp:spPr>
        <a:xfrm>
          <a:off x="3009104" y="3152171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F100</a:t>
          </a:r>
        </a:p>
      </dsp:txBody>
      <dsp:txXfrm>
        <a:off x="3025370" y="3168437"/>
        <a:ext cx="1339067" cy="522815"/>
      </dsp:txXfrm>
    </dsp:sp>
    <dsp:sp modelId="{897C9C75-2C1F-468D-BCA7-8381760C92FD}">
      <dsp:nvSpPr>
        <dsp:cNvPr id="0" name=""/>
        <dsp:cNvSpPr/>
      </dsp:nvSpPr>
      <dsp:spPr>
        <a:xfrm>
          <a:off x="2860786" y="744536"/>
          <a:ext cx="148318" cy="3426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6054"/>
              </a:lnTo>
              <a:lnTo>
                <a:pt x="148318" y="342605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C17122-512E-422E-B1F3-25A2B5FD9FCA}">
      <dsp:nvSpPr>
        <dsp:cNvPr id="0" name=""/>
        <dsp:cNvSpPr/>
      </dsp:nvSpPr>
      <dsp:spPr>
        <a:xfrm>
          <a:off x="3009104" y="3892917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R100</a:t>
          </a:r>
        </a:p>
      </dsp:txBody>
      <dsp:txXfrm>
        <a:off x="3025370" y="3909183"/>
        <a:ext cx="1339067" cy="522815"/>
      </dsp:txXfrm>
    </dsp:sp>
    <dsp:sp modelId="{D78EEC34-CB7E-4BF9-AC9C-5C8B9E39C6A8}">
      <dsp:nvSpPr>
        <dsp:cNvPr id="0" name=""/>
        <dsp:cNvSpPr/>
      </dsp:nvSpPr>
      <dsp:spPr>
        <a:xfrm>
          <a:off x="4566445" y="2945"/>
          <a:ext cx="1483182" cy="741591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ARCHIVED REPORTS</a:t>
          </a:r>
        </a:p>
      </dsp:txBody>
      <dsp:txXfrm>
        <a:off x="4588165" y="24665"/>
        <a:ext cx="1439742" cy="698151"/>
      </dsp:txXfrm>
    </dsp:sp>
    <dsp:sp modelId="{5AF4D290-7180-479F-8BA9-21431F0D6F3E}">
      <dsp:nvSpPr>
        <dsp:cNvPr id="0" name=""/>
        <dsp:cNvSpPr/>
      </dsp:nvSpPr>
      <dsp:spPr>
        <a:xfrm>
          <a:off x="4714764" y="744536"/>
          <a:ext cx="148318" cy="463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071"/>
              </a:lnTo>
              <a:lnTo>
                <a:pt x="148318" y="4630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D19F0C-1C4F-40C8-BC5F-126DE12E95BC}">
      <dsp:nvSpPr>
        <dsp:cNvPr id="0" name=""/>
        <dsp:cNvSpPr/>
      </dsp:nvSpPr>
      <dsp:spPr>
        <a:xfrm>
          <a:off x="4863082" y="929934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COMPONENT REPORTS</a:t>
          </a:r>
        </a:p>
      </dsp:txBody>
      <dsp:txXfrm>
        <a:off x="4879348" y="946200"/>
        <a:ext cx="1339067" cy="522815"/>
      </dsp:txXfrm>
    </dsp:sp>
    <dsp:sp modelId="{77E190EB-5969-4E0D-A18D-136AAAC420F2}">
      <dsp:nvSpPr>
        <dsp:cNvPr id="0" name=""/>
        <dsp:cNvSpPr/>
      </dsp:nvSpPr>
      <dsp:spPr>
        <a:xfrm>
          <a:off x="6420423" y="2945"/>
          <a:ext cx="1483182" cy="741591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CLOSED PRJ AREA</a:t>
          </a:r>
        </a:p>
      </dsp:txBody>
      <dsp:txXfrm>
        <a:off x="6442143" y="24665"/>
        <a:ext cx="1439742" cy="698151"/>
      </dsp:txXfrm>
    </dsp:sp>
    <dsp:sp modelId="{C3D5B423-E5B9-4FDB-9140-058EC5131D0A}">
      <dsp:nvSpPr>
        <dsp:cNvPr id="0" name=""/>
        <dsp:cNvSpPr/>
      </dsp:nvSpPr>
      <dsp:spPr>
        <a:xfrm>
          <a:off x="6568742" y="744536"/>
          <a:ext cx="148318" cy="4630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3071"/>
              </a:lnTo>
              <a:lnTo>
                <a:pt x="148318" y="4630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6A443B-DD93-4374-B316-824796920695}">
      <dsp:nvSpPr>
        <dsp:cNvPr id="0" name=""/>
        <dsp:cNvSpPr/>
      </dsp:nvSpPr>
      <dsp:spPr>
        <a:xfrm>
          <a:off x="6717060" y="929934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P1 QUERY MENU</a:t>
          </a:r>
        </a:p>
      </dsp:txBody>
      <dsp:txXfrm>
        <a:off x="6733326" y="946200"/>
        <a:ext cx="1339067" cy="522815"/>
      </dsp:txXfrm>
    </dsp:sp>
    <dsp:sp modelId="{6516AEA1-A364-4860-847D-996E18A62FDA}">
      <dsp:nvSpPr>
        <dsp:cNvPr id="0" name=""/>
        <dsp:cNvSpPr/>
      </dsp:nvSpPr>
      <dsp:spPr>
        <a:xfrm>
          <a:off x="6568742" y="744536"/>
          <a:ext cx="148318" cy="1203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03817"/>
              </a:lnTo>
              <a:lnTo>
                <a:pt x="148318" y="120381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676243-1ECD-46EB-804F-6E69EE39F34C}">
      <dsp:nvSpPr>
        <dsp:cNvPr id="0" name=""/>
        <dsp:cNvSpPr/>
      </dsp:nvSpPr>
      <dsp:spPr>
        <a:xfrm>
          <a:off x="6717060" y="1670680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TRAVELERS (&lt;2010)</a:t>
          </a:r>
        </a:p>
      </dsp:txBody>
      <dsp:txXfrm>
        <a:off x="6733326" y="1686946"/>
        <a:ext cx="1339067" cy="522815"/>
      </dsp:txXfrm>
    </dsp:sp>
    <dsp:sp modelId="{F2C5FD46-4299-4FA1-B8CE-E2AC0B4B6C09}">
      <dsp:nvSpPr>
        <dsp:cNvPr id="0" name=""/>
        <dsp:cNvSpPr/>
      </dsp:nvSpPr>
      <dsp:spPr>
        <a:xfrm>
          <a:off x="6568742" y="744536"/>
          <a:ext cx="148318" cy="19445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4563"/>
              </a:lnTo>
              <a:lnTo>
                <a:pt x="148318" y="194456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8FF1AC-FFA6-46F1-B4CD-9751530FC645}">
      <dsp:nvSpPr>
        <dsp:cNvPr id="0" name=""/>
        <dsp:cNvSpPr/>
      </dsp:nvSpPr>
      <dsp:spPr>
        <a:xfrm>
          <a:off x="6717060" y="2411426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NCR (&lt;2010)</a:t>
          </a:r>
        </a:p>
      </dsp:txBody>
      <dsp:txXfrm>
        <a:off x="6733326" y="2427692"/>
        <a:ext cx="1339067" cy="522815"/>
      </dsp:txXfrm>
    </dsp:sp>
    <dsp:sp modelId="{7B801A6F-3C01-4471-A170-B3527D5A957E}">
      <dsp:nvSpPr>
        <dsp:cNvPr id="0" name=""/>
        <dsp:cNvSpPr/>
      </dsp:nvSpPr>
      <dsp:spPr>
        <a:xfrm>
          <a:off x="6568742" y="744536"/>
          <a:ext cx="148318" cy="2685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5309"/>
              </a:lnTo>
              <a:lnTo>
                <a:pt x="148318" y="268530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3F67C5-36E6-46F9-992F-14C91ABDCA30}">
      <dsp:nvSpPr>
        <dsp:cNvPr id="0" name=""/>
        <dsp:cNvSpPr/>
      </dsp:nvSpPr>
      <dsp:spPr>
        <a:xfrm>
          <a:off x="6717060" y="3152171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D3 (&lt;2010)</a:t>
          </a:r>
        </a:p>
      </dsp:txBody>
      <dsp:txXfrm>
        <a:off x="6733326" y="3168437"/>
        <a:ext cx="1339067" cy="522815"/>
      </dsp:txXfrm>
    </dsp:sp>
    <dsp:sp modelId="{1156A8D3-3419-40AD-9BCE-8E827841292A}">
      <dsp:nvSpPr>
        <dsp:cNvPr id="0" name=""/>
        <dsp:cNvSpPr/>
      </dsp:nvSpPr>
      <dsp:spPr>
        <a:xfrm>
          <a:off x="6568742" y="744536"/>
          <a:ext cx="148318" cy="34260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26054"/>
              </a:lnTo>
              <a:lnTo>
                <a:pt x="148318" y="342605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927421-6196-461E-BB06-3D445115096C}">
      <dsp:nvSpPr>
        <dsp:cNvPr id="0" name=""/>
        <dsp:cNvSpPr/>
      </dsp:nvSpPr>
      <dsp:spPr>
        <a:xfrm>
          <a:off x="6717060" y="3892917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SRF REPORTS</a:t>
          </a:r>
        </a:p>
      </dsp:txBody>
      <dsp:txXfrm>
        <a:off x="6733326" y="3909183"/>
        <a:ext cx="1339067" cy="522815"/>
      </dsp:txXfrm>
    </dsp:sp>
    <dsp:sp modelId="{138F16D6-D1C6-4130-8047-061F2F33F8E7}">
      <dsp:nvSpPr>
        <dsp:cNvPr id="0" name=""/>
        <dsp:cNvSpPr/>
      </dsp:nvSpPr>
      <dsp:spPr>
        <a:xfrm>
          <a:off x="6568742" y="744536"/>
          <a:ext cx="148318" cy="41668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66800"/>
              </a:lnTo>
              <a:lnTo>
                <a:pt x="148318" y="416680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B4BEA-2B6F-43F7-9F1C-7E801329F63E}">
      <dsp:nvSpPr>
        <dsp:cNvPr id="0" name=""/>
        <dsp:cNvSpPr/>
      </dsp:nvSpPr>
      <dsp:spPr>
        <a:xfrm>
          <a:off x="6717060" y="4633663"/>
          <a:ext cx="1371599" cy="55534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12 GEV REPORTS</a:t>
          </a:r>
        </a:p>
      </dsp:txBody>
      <dsp:txXfrm>
        <a:off x="6733326" y="4649929"/>
        <a:ext cx="1339067" cy="52281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2D0F7B-E7DB-4633-AA04-16E87CBD959F}">
      <dsp:nvSpPr>
        <dsp:cNvPr id="0" name=""/>
        <dsp:cNvSpPr/>
      </dsp:nvSpPr>
      <dsp:spPr>
        <a:xfrm>
          <a:off x="591827" y="2688"/>
          <a:ext cx="1892006" cy="26140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TRAVELER REPORTS</a:t>
          </a:r>
        </a:p>
      </dsp:txBody>
      <dsp:txXfrm>
        <a:off x="599483" y="10344"/>
        <a:ext cx="1876694" cy="246094"/>
      </dsp:txXfrm>
    </dsp:sp>
    <dsp:sp modelId="{01DA1A4A-39AE-430F-B8D1-0660D3FEE814}">
      <dsp:nvSpPr>
        <dsp:cNvPr id="0" name=""/>
        <dsp:cNvSpPr/>
      </dsp:nvSpPr>
      <dsp:spPr>
        <a:xfrm>
          <a:off x="781028" y="264094"/>
          <a:ext cx="189222" cy="263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46"/>
              </a:lnTo>
              <a:lnTo>
                <a:pt x="189222" y="26304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5E9ED6-A5D7-4F56-8254-2962EFC0EA9A}">
      <dsp:nvSpPr>
        <dsp:cNvPr id="0" name=""/>
        <dsp:cNvSpPr/>
      </dsp:nvSpPr>
      <dsp:spPr>
        <a:xfrm>
          <a:off x="970250" y="329446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TRAVELERs (OP/CL)</a:t>
          </a:r>
        </a:p>
      </dsp:txBody>
      <dsp:txXfrm>
        <a:off x="981831" y="341027"/>
        <a:ext cx="1806363" cy="372227"/>
      </dsp:txXfrm>
    </dsp:sp>
    <dsp:sp modelId="{AB98E1E5-28A4-4896-8D87-60E4A2190DCF}">
      <dsp:nvSpPr>
        <dsp:cNvPr id="0" name=""/>
        <dsp:cNvSpPr/>
      </dsp:nvSpPr>
      <dsp:spPr>
        <a:xfrm>
          <a:off x="781028" y="264094"/>
          <a:ext cx="189222" cy="723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788"/>
              </a:lnTo>
              <a:lnTo>
                <a:pt x="189222" y="72378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5FA2FB-FD8E-4CDA-906B-07D6B6563948}">
      <dsp:nvSpPr>
        <dsp:cNvPr id="0" name=""/>
        <dsp:cNvSpPr/>
      </dsp:nvSpPr>
      <dsp:spPr>
        <a:xfrm>
          <a:off x="970250" y="790187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TRAVELERs BY PROJECT (OP/CL)</a:t>
          </a:r>
        </a:p>
      </dsp:txBody>
      <dsp:txXfrm>
        <a:off x="981831" y="801768"/>
        <a:ext cx="1806363" cy="372227"/>
      </dsp:txXfrm>
    </dsp:sp>
    <dsp:sp modelId="{D1CB7F8F-56ED-4ECD-BF9B-48B24479287E}">
      <dsp:nvSpPr>
        <dsp:cNvPr id="0" name=""/>
        <dsp:cNvSpPr/>
      </dsp:nvSpPr>
      <dsp:spPr>
        <a:xfrm>
          <a:off x="781028" y="264094"/>
          <a:ext cx="189222" cy="1184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4529"/>
              </a:lnTo>
              <a:lnTo>
                <a:pt x="189222" y="118452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14F7E5-2CE0-4ED0-8F4D-0B27A022AD9D}">
      <dsp:nvSpPr>
        <dsp:cNvPr id="0" name=""/>
        <dsp:cNvSpPr/>
      </dsp:nvSpPr>
      <dsp:spPr>
        <a:xfrm>
          <a:off x="970250" y="1250929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TRAVELERs BY PROJECT ALL</a:t>
          </a:r>
        </a:p>
      </dsp:txBody>
      <dsp:txXfrm>
        <a:off x="981831" y="1262510"/>
        <a:ext cx="1806363" cy="372227"/>
      </dsp:txXfrm>
    </dsp:sp>
    <dsp:sp modelId="{0350667C-EB8A-4994-A902-29B3D2655A9E}">
      <dsp:nvSpPr>
        <dsp:cNvPr id="0" name=""/>
        <dsp:cNvSpPr/>
      </dsp:nvSpPr>
      <dsp:spPr>
        <a:xfrm>
          <a:off x="781028" y="264094"/>
          <a:ext cx="189222" cy="1645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271"/>
              </a:lnTo>
              <a:lnTo>
                <a:pt x="189222" y="16452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DE4988-35FB-46FE-997A-9F80E05F32F6}">
      <dsp:nvSpPr>
        <dsp:cNvPr id="0" name=""/>
        <dsp:cNvSpPr/>
      </dsp:nvSpPr>
      <dsp:spPr>
        <a:xfrm>
          <a:off x="970250" y="1711671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TRAVELERs BY WORKCENTER</a:t>
          </a:r>
        </a:p>
      </dsp:txBody>
      <dsp:txXfrm>
        <a:off x="981831" y="1723252"/>
        <a:ext cx="1806363" cy="372227"/>
      </dsp:txXfrm>
    </dsp:sp>
    <dsp:sp modelId="{2931A1C8-D1DB-4717-B943-569696522D51}">
      <dsp:nvSpPr>
        <dsp:cNvPr id="0" name=""/>
        <dsp:cNvSpPr/>
      </dsp:nvSpPr>
      <dsp:spPr>
        <a:xfrm>
          <a:off x="781028" y="264094"/>
          <a:ext cx="189222" cy="2106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6012"/>
              </a:lnTo>
              <a:lnTo>
                <a:pt x="189222" y="210601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7328CBB-2D8A-4F8A-A150-3FE15A322527}">
      <dsp:nvSpPr>
        <dsp:cNvPr id="0" name=""/>
        <dsp:cNvSpPr/>
      </dsp:nvSpPr>
      <dsp:spPr>
        <a:xfrm>
          <a:off x="970250" y="2172412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TRAVELER OPEN/CLOSED BY MONTH</a:t>
          </a:r>
        </a:p>
      </dsp:txBody>
      <dsp:txXfrm>
        <a:off x="981831" y="2183993"/>
        <a:ext cx="1806363" cy="372227"/>
      </dsp:txXfrm>
    </dsp:sp>
    <dsp:sp modelId="{098B05EE-A73F-4C80-95BD-8DD760CACFC5}">
      <dsp:nvSpPr>
        <dsp:cNvPr id="0" name=""/>
        <dsp:cNvSpPr/>
      </dsp:nvSpPr>
      <dsp:spPr>
        <a:xfrm>
          <a:off x="2812264" y="2688"/>
          <a:ext cx="1802097" cy="26140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NCR REPORTS</a:t>
          </a:r>
        </a:p>
      </dsp:txBody>
      <dsp:txXfrm>
        <a:off x="2819920" y="10344"/>
        <a:ext cx="1786785" cy="246094"/>
      </dsp:txXfrm>
    </dsp:sp>
    <dsp:sp modelId="{BE2699DA-1082-4AAD-B717-8234177C2B8D}">
      <dsp:nvSpPr>
        <dsp:cNvPr id="0" name=""/>
        <dsp:cNvSpPr/>
      </dsp:nvSpPr>
      <dsp:spPr>
        <a:xfrm>
          <a:off x="2992474" y="264094"/>
          <a:ext cx="168985" cy="263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46"/>
              </a:lnTo>
              <a:lnTo>
                <a:pt x="168985" y="26304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7054CB-BF2C-415D-AFB6-3F75598D8276}">
      <dsp:nvSpPr>
        <dsp:cNvPr id="0" name=""/>
        <dsp:cNvSpPr/>
      </dsp:nvSpPr>
      <dsp:spPr>
        <a:xfrm>
          <a:off x="3161459" y="329446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NCRs (OP/CL)</a:t>
          </a:r>
        </a:p>
      </dsp:txBody>
      <dsp:txXfrm>
        <a:off x="3173040" y="341027"/>
        <a:ext cx="1806363" cy="372227"/>
      </dsp:txXfrm>
    </dsp:sp>
    <dsp:sp modelId="{8FC4B38C-5B64-4544-9C24-AEE2846AD64B}">
      <dsp:nvSpPr>
        <dsp:cNvPr id="0" name=""/>
        <dsp:cNvSpPr/>
      </dsp:nvSpPr>
      <dsp:spPr>
        <a:xfrm>
          <a:off x="2992474" y="264094"/>
          <a:ext cx="168985" cy="723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788"/>
              </a:lnTo>
              <a:lnTo>
                <a:pt x="168985" y="72378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3E3C9B-5EAB-45C8-A97C-E66ECC7F31A3}">
      <dsp:nvSpPr>
        <dsp:cNvPr id="0" name=""/>
        <dsp:cNvSpPr/>
      </dsp:nvSpPr>
      <dsp:spPr>
        <a:xfrm>
          <a:off x="3161459" y="790187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BY PROJEC</a:t>
          </a:r>
        </a:p>
      </dsp:txBody>
      <dsp:txXfrm>
        <a:off x="3173040" y="801768"/>
        <a:ext cx="1806363" cy="372227"/>
      </dsp:txXfrm>
    </dsp:sp>
    <dsp:sp modelId="{95C9CE78-BF72-44DE-91AD-5033434B878B}">
      <dsp:nvSpPr>
        <dsp:cNvPr id="0" name=""/>
        <dsp:cNvSpPr/>
      </dsp:nvSpPr>
      <dsp:spPr>
        <a:xfrm>
          <a:off x="2992474" y="264094"/>
          <a:ext cx="168985" cy="1184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4529"/>
              </a:lnTo>
              <a:lnTo>
                <a:pt x="168985" y="118452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FD04E0-4D3F-4B43-A1D4-106D2ADC4BBE}">
      <dsp:nvSpPr>
        <dsp:cNvPr id="0" name=""/>
        <dsp:cNvSpPr/>
      </dsp:nvSpPr>
      <dsp:spPr>
        <a:xfrm>
          <a:off x="3161459" y="1250929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NCRs BY WORKCENTERS</a:t>
          </a:r>
        </a:p>
      </dsp:txBody>
      <dsp:txXfrm>
        <a:off x="3173040" y="1262510"/>
        <a:ext cx="1806363" cy="372227"/>
      </dsp:txXfrm>
    </dsp:sp>
    <dsp:sp modelId="{63D27430-AE36-4125-9D1B-B7DA184D11F3}">
      <dsp:nvSpPr>
        <dsp:cNvPr id="0" name=""/>
        <dsp:cNvSpPr/>
      </dsp:nvSpPr>
      <dsp:spPr>
        <a:xfrm>
          <a:off x="2992474" y="264094"/>
          <a:ext cx="168985" cy="1645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271"/>
              </a:lnTo>
              <a:lnTo>
                <a:pt x="168985" y="16452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62ACC0-8F4B-4A0C-95C7-18D1A8E8EA7C}">
      <dsp:nvSpPr>
        <dsp:cNvPr id="0" name=""/>
        <dsp:cNvSpPr/>
      </dsp:nvSpPr>
      <dsp:spPr>
        <a:xfrm>
          <a:off x="3161459" y="1711671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CLASSIFCATION (TRAV)</a:t>
          </a:r>
        </a:p>
      </dsp:txBody>
      <dsp:txXfrm>
        <a:off x="3173040" y="1723252"/>
        <a:ext cx="1806363" cy="372227"/>
      </dsp:txXfrm>
    </dsp:sp>
    <dsp:sp modelId="{A4CD9DBA-8023-4968-8CF3-58761F323865}">
      <dsp:nvSpPr>
        <dsp:cNvPr id="0" name=""/>
        <dsp:cNvSpPr/>
      </dsp:nvSpPr>
      <dsp:spPr>
        <a:xfrm>
          <a:off x="2992474" y="264094"/>
          <a:ext cx="168985" cy="2106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6012"/>
              </a:lnTo>
              <a:lnTo>
                <a:pt x="168985" y="210601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52D226-B497-490D-AA50-EB346FC079EB}">
      <dsp:nvSpPr>
        <dsp:cNvPr id="0" name=""/>
        <dsp:cNvSpPr/>
      </dsp:nvSpPr>
      <dsp:spPr>
        <a:xfrm>
          <a:off x="3161459" y="2172412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CLASSIFICATION (PRJ)</a:t>
          </a:r>
        </a:p>
      </dsp:txBody>
      <dsp:txXfrm>
        <a:off x="3173040" y="2183993"/>
        <a:ext cx="1806363" cy="372227"/>
      </dsp:txXfrm>
    </dsp:sp>
    <dsp:sp modelId="{6ABAEF8A-5375-4089-BC91-9272BC368C1E}">
      <dsp:nvSpPr>
        <dsp:cNvPr id="0" name=""/>
        <dsp:cNvSpPr/>
      </dsp:nvSpPr>
      <dsp:spPr>
        <a:xfrm>
          <a:off x="2992474" y="264094"/>
          <a:ext cx="168985" cy="2566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6754"/>
              </a:lnTo>
              <a:lnTo>
                <a:pt x="168985" y="256675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A6A114-E3A9-4D49-9EA9-86CDDA195633}">
      <dsp:nvSpPr>
        <dsp:cNvPr id="0" name=""/>
        <dsp:cNvSpPr/>
      </dsp:nvSpPr>
      <dsp:spPr>
        <a:xfrm>
          <a:off x="3161459" y="2633154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CLOSURE PERIODS</a:t>
          </a:r>
        </a:p>
      </dsp:txBody>
      <dsp:txXfrm>
        <a:off x="3173040" y="2644735"/>
        <a:ext cx="1806363" cy="372227"/>
      </dsp:txXfrm>
    </dsp:sp>
    <dsp:sp modelId="{8DE95702-B0F6-4A90-A227-07EF8B571C44}">
      <dsp:nvSpPr>
        <dsp:cNvPr id="0" name=""/>
        <dsp:cNvSpPr/>
      </dsp:nvSpPr>
      <dsp:spPr>
        <a:xfrm>
          <a:off x="2992474" y="264094"/>
          <a:ext cx="168985" cy="30274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27495"/>
              </a:lnTo>
              <a:lnTo>
                <a:pt x="168985" y="302749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CCC920-A88F-4468-A6F1-7C1F7447AAF1}">
      <dsp:nvSpPr>
        <dsp:cNvPr id="0" name=""/>
        <dsp:cNvSpPr/>
      </dsp:nvSpPr>
      <dsp:spPr>
        <a:xfrm>
          <a:off x="3161459" y="3093895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INITIAL V FINAL</a:t>
          </a:r>
        </a:p>
      </dsp:txBody>
      <dsp:txXfrm>
        <a:off x="3173040" y="3105476"/>
        <a:ext cx="1806363" cy="372227"/>
      </dsp:txXfrm>
    </dsp:sp>
    <dsp:sp modelId="{2C84D195-BD2E-4A9B-9E07-65AE606ED407}">
      <dsp:nvSpPr>
        <dsp:cNvPr id="0" name=""/>
        <dsp:cNvSpPr/>
      </dsp:nvSpPr>
      <dsp:spPr>
        <a:xfrm>
          <a:off x="2992474" y="264094"/>
          <a:ext cx="168985" cy="34882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488237"/>
              </a:lnTo>
              <a:lnTo>
                <a:pt x="168985" y="348823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59976F-453C-4889-ACD0-F7398E1C5B7A}">
      <dsp:nvSpPr>
        <dsp:cNvPr id="0" name=""/>
        <dsp:cNvSpPr/>
      </dsp:nvSpPr>
      <dsp:spPr>
        <a:xfrm>
          <a:off x="3161459" y="3554637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STACKED DISPOSITION</a:t>
          </a:r>
        </a:p>
      </dsp:txBody>
      <dsp:txXfrm>
        <a:off x="3173040" y="3566218"/>
        <a:ext cx="1806363" cy="372227"/>
      </dsp:txXfrm>
    </dsp:sp>
    <dsp:sp modelId="{CBF8B5D5-D389-44D1-B600-9175DE9F929B}">
      <dsp:nvSpPr>
        <dsp:cNvPr id="0" name=""/>
        <dsp:cNvSpPr/>
      </dsp:nvSpPr>
      <dsp:spPr>
        <a:xfrm>
          <a:off x="2992474" y="264094"/>
          <a:ext cx="168985" cy="394897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948978"/>
              </a:lnTo>
              <a:lnTo>
                <a:pt x="168985" y="394897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B01E6F-3F1D-4458-BD7B-71474E762C68}">
      <dsp:nvSpPr>
        <dsp:cNvPr id="0" name=""/>
        <dsp:cNvSpPr/>
      </dsp:nvSpPr>
      <dsp:spPr>
        <a:xfrm>
          <a:off x="3161459" y="4015378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OP/CL BY MONTH</a:t>
          </a:r>
        </a:p>
      </dsp:txBody>
      <dsp:txXfrm>
        <a:off x="3173040" y="4026959"/>
        <a:ext cx="1806363" cy="372227"/>
      </dsp:txXfrm>
    </dsp:sp>
    <dsp:sp modelId="{366244A8-9743-47DB-9C34-CBBD46C143A0}">
      <dsp:nvSpPr>
        <dsp:cNvPr id="0" name=""/>
        <dsp:cNvSpPr/>
      </dsp:nvSpPr>
      <dsp:spPr>
        <a:xfrm>
          <a:off x="2992474" y="264094"/>
          <a:ext cx="168985" cy="44097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09720"/>
              </a:lnTo>
              <a:lnTo>
                <a:pt x="168985" y="440972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3655B74-4419-470B-A27C-A5ED97A07FAD}">
      <dsp:nvSpPr>
        <dsp:cNvPr id="0" name=""/>
        <dsp:cNvSpPr/>
      </dsp:nvSpPr>
      <dsp:spPr>
        <a:xfrm>
          <a:off x="3161459" y="4476120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NCRs BY ENGR</a:t>
          </a:r>
        </a:p>
      </dsp:txBody>
      <dsp:txXfrm>
        <a:off x="3173040" y="4487701"/>
        <a:ext cx="1806363" cy="372227"/>
      </dsp:txXfrm>
    </dsp:sp>
    <dsp:sp modelId="{377277DA-FD6D-42C0-8159-228B04606F02}">
      <dsp:nvSpPr>
        <dsp:cNvPr id="0" name=""/>
        <dsp:cNvSpPr/>
      </dsp:nvSpPr>
      <dsp:spPr>
        <a:xfrm>
          <a:off x="2992474" y="264094"/>
          <a:ext cx="168985" cy="48704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0462"/>
              </a:lnTo>
              <a:lnTo>
                <a:pt x="168985" y="487046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65A384-E702-4723-8852-5E3C17C367E8}">
      <dsp:nvSpPr>
        <dsp:cNvPr id="0" name=""/>
        <dsp:cNvSpPr/>
      </dsp:nvSpPr>
      <dsp:spPr>
        <a:xfrm>
          <a:off x="3161459" y="4936861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NCR DISPOSITION (TRAV)</a:t>
          </a:r>
        </a:p>
      </dsp:txBody>
      <dsp:txXfrm>
        <a:off x="3173040" y="4948442"/>
        <a:ext cx="1806363" cy="372227"/>
      </dsp:txXfrm>
    </dsp:sp>
    <dsp:sp modelId="{FB35B274-B50E-405F-AEF6-CF8E5C82E980}">
      <dsp:nvSpPr>
        <dsp:cNvPr id="0" name=""/>
        <dsp:cNvSpPr/>
      </dsp:nvSpPr>
      <dsp:spPr>
        <a:xfrm>
          <a:off x="2992474" y="264094"/>
          <a:ext cx="168985" cy="53312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31203"/>
              </a:lnTo>
              <a:lnTo>
                <a:pt x="168985" y="533120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069E5-2DA8-46E0-AD2D-B80EE79B2C5E}">
      <dsp:nvSpPr>
        <dsp:cNvPr id="0" name=""/>
        <dsp:cNvSpPr/>
      </dsp:nvSpPr>
      <dsp:spPr>
        <a:xfrm>
          <a:off x="3161459" y="5397603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OPEN NCR AGE</a:t>
          </a:r>
        </a:p>
      </dsp:txBody>
      <dsp:txXfrm>
        <a:off x="3173040" y="5409184"/>
        <a:ext cx="1806363" cy="372227"/>
      </dsp:txXfrm>
    </dsp:sp>
    <dsp:sp modelId="{F7C63E9C-A44C-47A5-A735-578C53A6559E}">
      <dsp:nvSpPr>
        <dsp:cNvPr id="0" name=""/>
        <dsp:cNvSpPr/>
      </dsp:nvSpPr>
      <dsp:spPr>
        <a:xfrm>
          <a:off x="4947503" y="8703"/>
          <a:ext cx="1592481" cy="26140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D3 REPORTS</a:t>
          </a:r>
        </a:p>
      </dsp:txBody>
      <dsp:txXfrm>
        <a:off x="4955159" y="16359"/>
        <a:ext cx="1577169" cy="246094"/>
      </dsp:txXfrm>
    </dsp:sp>
    <dsp:sp modelId="{88B33240-0182-44B2-9A05-C318A25539C9}">
      <dsp:nvSpPr>
        <dsp:cNvPr id="0" name=""/>
        <dsp:cNvSpPr/>
      </dsp:nvSpPr>
      <dsp:spPr>
        <a:xfrm>
          <a:off x="5106751" y="270109"/>
          <a:ext cx="159370" cy="263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46"/>
              </a:lnTo>
              <a:lnTo>
                <a:pt x="159370" y="26304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D298191-0E13-425B-8268-2ECE884679DA}">
      <dsp:nvSpPr>
        <dsp:cNvPr id="0" name=""/>
        <dsp:cNvSpPr/>
      </dsp:nvSpPr>
      <dsp:spPr>
        <a:xfrm>
          <a:off x="5266122" y="335461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D3s (OP/CL)</a:t>
          </a:r>
        </a:p>
      </dsp:txBody>
      <dsp:txXfrm>
        <a:off x="5277703" y="347042"/>
        <a:ext cx="1806363" cy="372227"/>
      </dsp:txXfrm>
    </dsp:sp>
    <dsp:sp modelId="{E02A6FCF-75D4-44D7-AD56-ACC486584FEC}">
      <dsp:nvSpPr>
        <dsp:cNvPr id="0" name=""/>
        <dsp:cNvSpPr/>
      </dsp:nvSpPr>
      <dsp:spPr>
        <a:xfrm>
          <a:off x="5106751" y="270109"/>
          <a:ext cx="159370" cy="723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788"/>
              </a:lnTo>
              <a:lnTo>
                <a:pt x="159370" y="72378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E45B46-75DE-47AA-963E-039D902E465F}">
      <dsp:nvSpPr>
        <dsp:cNvPr id="0" name=""/>
        <dsp:cNvSpPr/>
      </dsp:nvSpPr>
      <dsp:spPr>
        <a:xfrm>
          <a:off x="5266122" y="796202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D3 BY PROJ</a:t>
          </a:r>
        </a:p>
      </dsp:txBody>
      <dsp:txXfrm>
        <a:off x="5277703" y="807783"/>
        <a:ext cx="1806363" cy="372227"/>
      </dsp:txXfrm>
    </dsp:sp>
    <dsp:sp modelId="{3CB4FE83-83F4-437C-8E31-20FB6BF69C5C}">
      <dsp:nvSpPr>
        <dsp:cNvPr id="0" name=""/>
        <dsp:cNvSpPr/>
      </dsp:nvSpPr>
      <dsp:spPr>
        <a:xfrm>
          <a:off x="5106751" y="270109"/>
          <a:ext cx="159370" cy="1184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4529"/>
              </a:lnTo>
              <a:lnTo>
                <a:pt x="159370" y="118452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7860B7-84EE-4C7D-B980-3CBF4C10F1B4}">
      <dsp:nvSpPr>
        <dsp:cNvPr id="0" name=""/>
        <dsp:cNvSpPr/>
      </dsp:nvSpPr>
      <dsp:spPr>
        <a:xfrm>
          <a:off x="5266122" y="1256944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D3 BY WORKCENTERS</a:t>
          </a:r>
        </a:p>
      </dsp:txBody>
      <dsp:txXfrm>
        <a:off x="5277703" y="1268525"/>
        <a:ext cx="1806363" cy="372227"/>
      </dsp:txXfrm>
    </dsp:sp>
    <dsp:sp modelId="{8A4EF1E8-EBEA-42D9-8B39-79B8B1F24EB8}">
      <dsp:nvSpPr>
        <dsp:cNvPr id="0" name=""/>
        <dsp:cNvSpPr/>
      </dsp:nvSpPr>
      <dsp:spPr>
        <a:xfrm>
          <a:off x="5106751" y="270109"/>
          <a:ext cx="159370" cy="16452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45271"/>
              </a:lnTo>
              <a:lnTo>
                <a:pt x="159370" y="16452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653CBD9-691A-4571-A1B0-F57D37132DAD}">
      <dsp:nvSpPr>
        <dsp:cNvPr id="0" name=""/>
        <dsp:cNvSpPr/>
      </dsp:nvSpPr>
      <dsp:spPr>
        <a:xfrm>
          <a:off x="5266122" y="1717685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D3 CLASSIFICATIONS (TRAV)</a:t>
          </a:r>
        </a:p>
      </dsp:txBody>
      <dsp:txXfrm>
        <a:off x="5277703" y="1729266"/>
        <a:ext cx="1806363" cy="372227"/>
      </dsp:txXfrm>
    </dsp:sp>
    <dsp:sp modelId="{3F941AF0-03E3-4554-94AA-D8AD74D0757B}">
      <dsp:nvSpPr>
        <dsp:cNvPr id="0" name=""/>
        <dsp:cNvSpPr/>
      </dsp:nvSpPr>
      <dsp:spPr>
        <a:xfrm>
          <a:off x="5106751" y="270109"/>
          <a:ext cx="159370" cy="21060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06012"/>
              </a:lnTo>
              <a:lnTo>
                <a:pt x="159370" y="2106012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5FF3DB-1519-4870-9E8E-6BD2F57EEFC6}">
      <dsp:nvSpPr>
        <dsp:cNvPr id="0" name=""/>
        <dsp:cNvSpPr/>
      </dsp:nvSpPr>
      <dsp:spPr>
        <a:xfrm>
          <a:off x="5266122" y="2178427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D3 CLASSIFICATIONS (PRJ)</a:t>
          </a:r>
        </a:p>
      </dsp:txBody>
      <dsp:txXfrm>
        <a:off x="5277703" y="2190008"/>
        <a:ext cx="1806363" cy="372227"/>
      </dsp:txXfrm>
    </dsp:sp>
    <dsp:sp modelId="{ABF8B668-0CC3-4D6C-8BBB-B338F17E37DB}">
      <dsp:nvSpPr>
        <dsp:cNvPr id="0" name=""/>
        <dsp:cNvSpPr/>
      </dsp:nvSpPr>
      <dsp:spPr>
        <a:xfrm>
          <a:off x="5106751" y="270109"/>
          <a:ext cx="159370" cy="25667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66754"/>
              </a:lnTo>
              <a:lnTo>
                <a:pt x="159370" y="256675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A778C58-31ED-4170-832B-6B1CA5A46B58}">
      <dsp:nvSpPr>
        <dsp:cNvPr id="0" name=""/>
        <dsp:cNvSpPr/>
      </dsp:nvSpPr>
      <dsp:spPr>
        <a:xfrm>
          <a:off x="5266122" y="2639169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D3 OP/CL BY MONTH</a:t>
          </a:r>
        </a:p>
      </dsp:txBody>
      <dsp:txXfrm>
        <a:off x="5277703" y="2650750"/>
        <a:ext cx="1806363" cy="372227"/>
      </dsp:txXfrm>
    </dsp:sp>
    <dsp:sp modelId="{CCC63DD6-08FD-461F-BADF-AEEAEC23FCFF}">
      <dsp:nvSpPr>
        <dsp:cNvPr id="0" name=""/>
        <dsp:cNvSpPr/>
      </dsp:nvSpPr>
      <dsp:spPr>
        <a:xfrm>
          <a:off x="6978110" y="2688"/>
          <a:ext cx="2053251" cy="26140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PROJECT REPORTS</a:t>
          </a:r>
        </a:p>
      </dsp:txBody>
      <dsp:txXfrm>
        <a:off x="6985766" y="10344"/>
        <a:ext cx="2037939" cy="246094"/>
      </dsp:txXfrm>
    </dsp:sp>
    <dsp:sp modelId="{D74207D4-C458-40A0-AF8A-29CCD7CA5700}">
      <dsp:nvSpPr>
        <dsp:cNvPr id="0" name=""/>
        <dsp:cNvSpPr/>
      </dsp:nvSpPr>
      <dsp:spPr>
        <a:xfrm>
          <a:off x="7183435" y="264094"/>
          <a:ext cx="213699" cy="263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3046"/>
              </a:lnTo>
              <a:lnTo>
                <a:pt x="213699" y="26304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EFEB76-1F3A-4559-AA52-8B28C4C7C6B1}">
      <dsp:nvSpPr>
        <dsp:cNvPr id="0" name=""/>
        <dsp:cNvSpPr/>
      </dsp:nvSpPr>
      <dsp:spPr>
        <a:xfrm>
          <a:off x="7397135" y="329446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PROJECT OVERVIEW</a:t>
          </a:r>
        </a:p>
      </dsp:txBody>
      <dsp:txXfrm>
        <a:off x="7408716" y="341027"/>
        <a:ext cx="1806363" cy="372227"/>
      </dsp:txXfrm>
    </dsp:sp>
    <dsp:sp modelId="{0DD766AA-8761-4145-B246-3A3D3C44AB94}">
      <dsp:nvSpPr>
        <dsp:cNvPr id="0" name=""/>
        <dsp:cNvSpPr/>
      </dsp:nvSpPr>
      <dsp:spPr>
        <a:xfrm>
          <a:off x="7183435" y="264094"/>
          <a:ext cx="213699" cy="72378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23788"/>
              </a:lnTo>
              <a:lnTo>
                <a:pt x="213699" y="72378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0FAD9D3-254E-40CF-805D-5A60B0613907}">
      <dsp:nvSpPr>
        <dsp:cNvPr id="0" name=""/>
        <dsp:cNvSpPr/>
      </dsp:nvSpPr>
      <dsp:spPr>
        <a:xfrm>
          <a:off x="7397135" y="790187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PROJECT METRICS</a:t>
          </a:r>
        </a:p>
      </dsp:txBody>
      <dsp:txXfrm>
        <a:off x="7408716" y="801768"/>
        <a:ext cx="1806363" cy="372227"/>
      </dsp:txXfrm>
    </dsp:sp>
    <dsp:sp modelId="{3F8950C6-EBF9-4889-81DE-455A832C6E1F}">
      <dsp:nvSpPr>
        <dsp:cNvPr id="0" name=""/>
        <dsp:cNvSpPr/>
      </dsp:nvSpPr>
      <dsp:spPr>
        <a:xfrm>
          <a:off x="7183435" y="264094"/>
          <a:ext cx="213699" cy="11845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84529"/>
              </a:lnTo>
              <a:lnTo>
                <a:pt x="213699" y="118452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39F380-26B6-4950-A488-D73AA18DA072}">
      <dsp:nvSpPr>
        <dsp:cNvPr id="0" name=""/>
        <dsp:cNvSpPr/>
      </dsp:nvSpPr>
      <dsp:spPr>
        <a:xfrm>
          <a:off x="7397135" y="1250929"/>
          <a:ext cx="1829525" cy="39538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QC NCR LISTING</a:t>
          </a:r>
        </a:p>
      </dsp:txBody>
      <dsp:txXfrm>
        <a:off x="7408716" y="1262510"/>
        <a:ext cx="1806363" cy="372227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EBC8A4-4577-4D43-8AB9-9231341404C8}">
      <dsp:nvSpPr>
        <dsp:cNvPr id="0" name=""/>
        <dsp:cNvSpPr/>
      </dsp:nvSpPr>
      <dsp:spPr>
        <a:xfrm>
          <a:off x="155451" y="3997"/>
          <a:ext cx="1827054" cy="35787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Inventory Data Mining</a:t>
          </a:r>
        </a:p>
      </dsp:txBody>
      <dsp:txXfrm>
        <a:off x="165933" y="14479"/>
        <a:ext cx="1806090" cy="336911"/>
      </dsp:txXfrm>
    </dsp:sp>
    <dsp:sp modelId="{3E93026C-7F04-422C-BBAF-39567652457C}">
      <dsp:nvSpPr>
        <dsp:cNvPr id="0" name=""/>
        <dsp:cNvSpPr/>
      </dsp:nvSpPr>
      <dsp:spPr>
        <a:xfrm>
          <a:off x="338157" y="361872"/>
          <a:ext cx="182705" cy="268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406"/>
              </a:lnTo>
              <a:lnTo>
                <a:pt x="182705" y="26840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42559E-A018-4AF3-8914-D11B0FF9A1AD}">
      <dsp:nvSpPr>
        <dsp:cNvPr id="0" name=""/>
        <dsp:cNvSpPr/>
      </dsp:nvSpPr>
      <dsp:spPr>
        <a:xfrm>
          <a:off x="520862" y="451341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Current Inventory</a:t>
          </a:r>
        </a:p>
      </dsp:txBody>
      <dsp:txXfrm>
        <a:off x="531344" y="461823"/>
        <a:ext cx="1349327" cy="336911"/>
      </dsp:txXfrm>
    </dsp:sp>
    <dsp:sp modelId="{F63D3F95-1414-41AC-B2A0-6FECCEA32587}">
      <dsp:nvSpPr>
        <dsp:cNvPr id="0" name=""/>
        <dsp:cNvSpPr/>
      </dsp:nvSpPr>
      <dsp:spPr>
        <a:xfrm>
          <a:off x="338157" y="361872"/>
          <a:ext cx="182705" cy="715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751"/>
              </a:lnTo>
              <a:lnTo>
                <a:pt x="182705" y="71575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58685F-E890-4CD0-B1CE-9BCD43A08EE8}">
      <dsp:nvSpPr>
        <dsp:cNvPr id="0" name=""/>
        <dsp:cNvSpPr/>
      </dsp:nvSpPr>
      <dsp:spPr>
        <a:xfrm>
          <a:off x="520862" y="898685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Inventory History</a:t>
          </a:r>
        </a:p>
      </dsp:txBody>
      <dsp:txXfrm>
        <a:off x="531344" y="909167"/>
        <a:ext cx="1349327" cy="336911"/>
      </dsp:txXfrm>
    </dsp:sp>
    <dsp:sp modelId="{A81FDD0E-CC39-4D92-A86C-BB07F6BE79F7}">
      <dsp:nvSpPr>
        <dsp:cNvPr id="0" name=""/>
        <dsp:cNvSpPr/>
      </dsp:nvSpPr>
      <dsp:spPr>
        <a:xfrm>
          <a:off x="338157" y="361872"/>
          <a:ext cx="182705" cy="1163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095"/>
              </a:lnTo>
              <a:lnTo>
                <a:pt x="182705" y="116309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00A82C-47BC-4CD2-8CAF-73FAA1B6BA8A}">
      <dsp:nvSpPr>
        <dsp:cNvPr id="0" name=""/>
        <dsp:cNvSpPr/>
      </dsp:nvSpPr>
      <dsp:spPr>
        <a:xfrm>
          <a:off x="520862" y="1346030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Drawings</a:t>
          </a:r>
        </a:p>
      </dsp:txBody>
      <dsp:txXfrm>
        <a:off x="531344" y="1356512"/>
        <a:ext cx="1349327" cy="336911"/>
      </dsp:txXfrm>
    </dsp:sp>
    <dsp:sp modelId="{C6DC5E97-BCD4-47C2-B114-66F4CFAC627F}">
      <dsp:nvSpPr>
        <dsp:cNvPr id="0" name=""/>
        <dsp:cNvSpPr/>
      </dsp:nvSpPr>
      <dsp:spPr>
        <a:xfrm>
          <a:off x="338157" y="361872"/>
          <a:ext cx="182705" cy="1610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0439"/>
              </a:lnTo>
              <a:lnTo>
                <a:pt x="182705" y="161043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72EDBB-00AE-4E68-AAB4-4D7F533BE2C8}">
      <dsp:nvSpPr>
        <dsp:cNvPr id="0" name=""/>
        <dsp:cNvSpPr/>
      </dsp:nvSpPr>
      <dsp:spPr>
        <a:xfrm>
          <a:off x="520862" y="1793374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Parts</a:t>
          </a:r>
        </a:p>
      </dsp:txBody>
      <dsp:txXfrm>
        <a:off x="531344" y="1803856"/>
        <a:ext cx="1349327" cy="336911"/>
      </dsp:txXfrm>
    </dsp:sp>
    <dsp:sp modelId="{90C58947-7893-465E-992D-199775381F6E}">
      <dsp:nvSpPr>
        <dsp:cNvPr id="0" name=""/>
        <dsp:cNvSpPr/>
      </dsp:nvSpPr>
      <dsp:spPr>
        <a:xfrm>
          <a:off x="338157" y="361872"/>
          <a:ext cx="182705" cy="2057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7784"/>
              </a:lnTo>
              <a:lnTo>
                <a:pt x="182705" y="205778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22976-240D-44AA-AA1A-976455AFB856}">
      <dsp:nvSpPr>
        <dsp:cNvPr id="0" name=""/>
        <dsp:cNvSpPr/>
      </dsp:nvSpPr>
      <dsp:spPr>
        <a:xfrm>
          <a:off x="520862" y="2240719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Purchase Orders</a:t>
          </a:r>
        </a:p>
      </dsp:txBody>
      <dsp:txXfrm>
        <a:off x="531344" y="2251201"/>
        <a:ext cx="1349327" cy="336911"/>
      </dsp:txXfrm>
    </dsp:sp>
    <dsp:sp modelId="{2CC07D4A-AF68-4AB2-8AC9-341B36F3B96B}">
      <dsp:nvSpPr>
        <dsp:cNvPr id="0" name=""/>
        <dsp:cNvSpPr/>
      </dsp:nvSpPr>
      <dsp:spPr>
        <a:xfrm>
          <a:off x="338157" y="361872"/>
          <a:ext cx="182705" cy="2505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5128"/>
              </a:lnTo>
              <a:lnTo>
                <a:pt x="182705" y="250512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5F0A14-D484-4D6E-AC4E-730F64E7F588}">
      <dsp:nvSpPr>
        <dsp:cNvPr id="0" name=""/>
        <dsp:cNvSpPr/>
      </dsp:nvSpPr>
      <dsp:spPr>
        <a:xfrm>
          <a:off x="520862" y="2688063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Unit Costs</a:t>
          </a:r>
        </a:p>
      </dsp:txBody>
      <dsp:txXfrm>
        <a:off x="531344" y="2698545"/>
        <a:ext cx="1349327" cy="336911"/>
      </dsp:txXfrm>
    </dsp:sp>
    <dsp:sp modelId="{7B896AB3-B7D0-4BDF-9E40-7E6C11E930DF}">
      <dsp:nvSpPr>
        <dsp:cNvPr id="0" name=""/>
        <dsp:cNvSpPr/>
      </dsp:nvSpPr>
      <dsp:spPr>
        <a:xfrm>
          <a:off x="338157" y="361872"/>
          <a:ext cx="182705" cy="2952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2473"/>
              </a:lnTo>
              <a:lnTo>
                <a:pt x="182705" y="295247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EBAC0B-45D7-4A00-B137-9632FF207951}">
      <dsp:nvSpPr>
        <dsp:cNvPr id="0" name=""/>
        <dsp:cNvSpPr/>
      </dsp:nvSpPr>
      <dsp:spPr>
        <a:xfrm>
          <a:off x="520862" y="3135407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Project Names</a:t>
          </a:r>
        </a:p>
      </dsp:txBody>
      <dsp:txXfrm>
        <a:off x="531344" y="3145889"/>
        <a:ext cx="1349327" cy="336911"/>
      </dsp:txXfrm>
    </dsp:sp>
    <dsp:sp modelId="{7348E1BD-91E5-4DC8-AA36-9B80E78FAB9C}">
      <dsp:nvSpPr>
        <dsp:cNvPr id="0" name=""/>
        <dsp:cNvSpPr/>
      </dsp:nvSpPr>
      <dsp:spPr>
        <a:xfrm>
          <a:off x="338157" y="361872"/>
          <a:ext cx="182705" cy="3399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9817"/>
              </a:lnTo>
              <a:lnTo>
                <a:pt x="182705" y="339981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BD7092-5892-4BC3-95AF-5BC5E591635E}">
      <dsp:nvSpPr>
        <dsp:cNvPr id="0" name=""/>
        <dsp:cNvSpPr/>
      </dsp:nvSpPr>
      <dsp:spPr>
        <a:xfrm>
          <a:off x="520862" y="3582752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Locations</a:t>
          </a:r>
        </a:p>
      </dsp:txBody>
      <dsp:txXfrm>
        <a:off x="531344" y="3593234"/>
        <a:ext cx="1349327" cy="336911"/>
      </dsp:txXfrm>
    </dsp:sp>
    <dsp:sp modelId="{06A5A0E8-1B03-48A4-B679-ADFAA7C2C4B5}">
      <dsp:nvSpPr>
        <dsp:cNvPr id="0" name=""/>
        <dsp:cNvSpPr/>
      </dsp:nvSpPr>
      <dsp:spPr>
        <a:xfrm>
          <a:off x="338157" y="361872"/>
          <a:ext cx="182705" cy="38471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7161"/>
              </a:lnTo>
              <a:lnTo>
                <a:pt x="182705" y="384716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C3A202-DC2A-4FA1-B626-DBF47D0FB570}">
      <dsp:nvSpPr>
        <dsp:cNvPr id="0" name=""/>
        <dsp:cNvSpPr/>
      </dsp:nvSpPr>
      <dsp:spPr>
        <a:xfrm>
          <a:off x="520862" y="4030096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Status Codes</a:t>
          </a:r>
        </a:p>
      </dsp:txBody>
      <dsp:txXfrm>
        <a:off x="531344" y="4040578"/>
        <a:ext cx="1349327" cy="336911"/>
      </dsp:txXfrm>
    </dsp:sp>
    <dsp:sp modelId="{224CC4EE-3792-4D81-9BE2-2696164FB2E4}">
      <dsp:nvSpPr>
        <dsp:cNvPr id="0" name=""/>
        <dsp:cNvSpPr/>
      </dsp:nvSpPr>
      <dsp:spPr>
        <a:xfrm>
          <a:off x="338157" y="361872"/>
          <a:ext cx="182705" cy="42945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4506"/>
              </a:lnTo>
              <a:lnTo>
                <a:pt x="182705" y="429450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00F767B-EFD8-4793-9BB5-85B51CB6D439}">
      <dsp:nvSpPr>
        <dsp:cNvPr id="0" name=""/>
        <dsp:cNvSpPr/>
      </dsp:nvSpPr>
      <dsp:spPr>
        <a:xfrm>
          <a:off x="520862" y="4477441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Transaction Types</a:t>
          </a:r>
        </a:p>
      </dsp:txBody>
      <dsp:txXfrm>
        <a:off x="531344" y="4487923"/>
        <a:ext cx="1349327" cy="336911"/>
      </dsp:txXfrm>
    </dsp:sp>
    <dsp:sp modelId="{26AABABF-7167-4D7D-92C2-C1CD9C4CB52E}">
      <dsp:nvSpPr>
        <dsp:cNvPr id="0" name=""/>
        <dsp:cNvSpPr/>
      </dsp:nvSpPr>
      <dsp:spPr>
        <a:xfrm>
          <a:off x="338157" y="361872"/>
          <a:ext cx="182705" cy="4741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1850"/>
              </a:lnTo>
              <a:lnTo>
                <a:pt x="182705" y="474185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4F0466C-7220-41DC-A8AB-3D63B18C9951}">
      <dsp:nvSpPr>
        <dsp:cNvPr id="0" name=""/>
        <dsp:cNvSpPr/>
      </dsp:nvSpPr>
      <dsp:spPr>
        <a:xfrm>
          <a:off x="520862" y="4924785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TID Search</a:t>
          </a:r>
        </a:p>
      </dsp:txBody>
      <dsp:txXfrm>
        <a:off x="531344" y="4935267"/>
        <a:ext cx="1349327" cy="336911"/>
      </dsp:txXfrm>
    </dsp:sp>
    <dsp:sp modelId="{531AE468-3405-41ED-B262-3E65E279766C}">
      <dsp:nvSpPr>
        <dsp:cNvPr id="0" name=""/>
        <dsp:cNvSpPr/>
      </dsp:nvSpPr>
      <dsp:spPr>
        <a:xfrm>
          <a:off x="2161444" y="3997"/>
          <a:ext cx="1827054" cy="35787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Inventory Management</a:t>
          </a:r>
        </a:p>
      </dsp:txBody>
      <dsp:txXfrm>
        <a:off x="2171926" y="14479"/>
        <a:ext cx="1806090" cy="336911"/>
      </dsp:txXfrm>
    </dsp:sp>
    <dsp:sp modelId="{BE45E948-D3BD-4CD8-991C-6ABEFFDDE7E2}">
      <dsp:nvSpPr>
        <dsp:cNvPr id="0" name=""/>
        <dsp:cNvSpPr/>
      </dsp:nvSpPr>
      <dsp:spPr>
        <a:xfrm>
          <a:off x="2344149" y="361872"/>
          <a:ext cx="182705" cy="268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406"/>
              </a:lnTo>
              <a:lnTo>
                <a:pt x="182705" y="26840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EF758B-0196-400B-9198-2E5FD2B91051}">
      <dsp:nvSpPr>
        <dsp:cNvPr id="0" name=""/>
        <dsp:cNvSpPr/>
      </dsp:nvSpPr>
      <dsp:spPr>
        <a:xfrm>
          <a:off x="2526855" y="451341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Receive Parts</a:t>
          </a:r>
        </a:p>
      </dsp:txBody>
      <dsp:txXfrm>
        <a:off x="2537337" y="461823"/>
        <a:ext cx="1349327" cy="336911"/>
      </dsp:txXfrm>
    </dsp:sp>
    <dsp:sp modelId="{59BB1677-5979-48C8-A122-4C53C83723A2}">
      <dsp:nvSpPr>
        <dsp:cNvPr id="0" name=""/>
        <dsp:cNvSpPr/>
      </dsp:nvSpPr>
      <dsp:spPr>
        <a:xfrm>
          <a:off x="2344149" y="361872"/>
          <a:ext cx="182705" cy="715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751"/>
              </a:lnTo>
              <a:lnTo>
                <a:pt x="182705" y="71575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E73615-5384-4BB3-B088-D16E8DEEEAFD}">
      <dsp:nvSpPr>
        <dsp:cNvPr id="0" name=""/>
        <dsp:cNvSpPr/>
      </dsp:nvSpPr>
      <dsp:spPr>
        <a:xfrm>
          <a:off x="2526855" y="898685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Move Parts &amp; Change Status</a:t>
          </a:r>
        </a:p>
      </dsp:txBody>
      <dsp:txXfrm>
        <a:off x="2537337" y="909167"/>
        <a:ext cx="1349327" cy="336911"/>
      </dsp:txXfrm>
    </dsp:sp>
    <dsp:sp modelId="{030F4588-5EB5-4815-B4AE-21B68FDE7747}">
      <dsp:nvSpPr>
        <dsp:cNvPr id="0" name=""/>
        <dsp:cNvSpPr/>
      </dsp:nvSpPr>
      <dsp:spPr>
        <a:xfrm>
          <a:off x="2344149" y="361872"/>
          <a:ext cx="182705" cy="1163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095"/>
              </a:lnTo>
              <a:lnTo>
                <a:pt x="182705" y="116309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748F6-BE26-44B4-9BE6-5396CAA561B5}">
      <dsp:nvSpPr>
        <dsp:cNvPr id="0" name=""/>
        <dsp:cNvSpPr/>
      </dsp:nvSpPr>
      <dsp:spPr>
        <a:xfrm>
          <a:off x="2526855" y="1346030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Issue Parts</a:t>
          </a:r>
        </a:p>
      </dsp:txBody>
      <dsp:txXfrm>
        <a:off x="2537337" y="1356512"/>
        <a:ext cx="1349327" cy="336911"/>
      </dsp:txXfrm>
    </dsp:sp>
    <dsp:sp modelId="{4BAA304A-BE2A-4982-8BF9-719A72BBA49C}">
      <dsp:nvSpPr>
        <dsp:cNvPr id="0" name=""/>
        <dsp:cNvSpPr/>
      </dsp:nvSpPr>
      <dsp:spPr>
        <a:xfrm>
          <a:off x="4167436" y="3997"/>
          <a:ext cx="1827054" cy="35787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Production Kits</a:t>
          </a:r>
        </a:p>
      </dsp:txBody>
      <dsp:txXfrm>
        <a:off x="4177918" y="14479"/>
        <a:ext cx="1806090" cy="336911"/>
      </dsp:txXfrm>
    </dsp:sp>
    <dsp:sp modelId="{D5414613-7571-4A3D-BDF1-63998759F833}">
      <dsp:nvSpPr>
        <dsp:cNvPr id="0" name=""/>
        <dsp:cNvSpPr/>
      </dsp:nvSpPr>
      <dsp:spPr>
        <a:xfrm>
          <a:off x="4350142" y="361872"/>
          <a:ext cx="182705" cy="268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406"/>
              </a:lnTo>
              <a:lnTo>
                <a:pt x="182705" y="26840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B09E39-3EC0-411A-9801-3EFB399997A0}">
      <dsp:nvSpPr>
        <dsp:cNvPr id="0" name=""/>
        <dsp:cNvSpPr/>
      </dsp:nvSpPr>
      <dsp:spPr>
        <a:xfrm>
          <a:off x="4532847" y="451341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Kit Builder</a:t>
          </a:r>
        </a:p>
      </dsp:txBody>
      <dsp:txXfrm>
        <a:off x="4543329" y="461823"/>
        <a:ext cx="1349327" cy="336911"/>
      </dsp:txXfrm>
    </dsp:sp>
    <dsp:sp modelId="{97126994-4473-42BF-AD14-AF458C0A7DA3}">
      <dsp:nvSpPr>
        <dsp:cNvPr id="0" name=""/>
        <dsp:cNvSpPr/>
      </dsp:nvSpPr>
      <dsp:spPr>
        <a:xfrm>
          <a:off x="4350142" y="361872"/>
          <a:ext cx="182705" cy="715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751"/>
              </a:lnTo>
              <a:lnTo>
                <a:pt x="182705" y="71575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EABCF2-D101-4C91-96E8-E5AE912CAC93}">
      <dsp:nvSpPr>
        <dsp:cNvPr id="0" name=""/>
        <dsp:cNvSpPr/>
      </dsp:nvSpPr>
      <dsp:spPr>
        <a:xfrm>
          <a:off x="4532847" y="898685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Kit Order Form</a:t>
          </a:r>
        </a:p>
      </dsp:txBody>
      <dsp:txXfrm>
        <a:off x="4543329" y="909167"/>
        <a:ext cx="1349327" cy="336911"/>
      </dsp:txXfrm>
    </dsp:sp>
    <dsp:sp modelId="{29C76D94-D8B7-45CF-9487-9336619E72B4}">
      <dsp:nvSpPr>
        <dsp:cNvPr id="0" name=""/>
        <dsp:cNvSpPr/>
      </dsp:nvSpPr>
      <dsp:spPr>
        <a:xfrm>
          <a:off x="4350142" y="361872"/>
          <a:ext cx="182705" cy="1163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095"/>
              </a:lnTo>
              <a:lnTo>
                <a:pt x="182705" y="116309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446AE9-ABBB-4655-A057-7C7AABF4F989}">
      <dsp:nvSpPr>
        <dsp:cNvPr id="0" name=""/>
        <dsp:cNvSpPr/>
      </dsp:nvSpPr>
      <dsp:spPr>
        <a:xfrm>
          <a:off x="4532847" y="1346030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Kit Issue Form</a:t>
          </a:r>
        </a:p>
      </dsp:txBody>
      <dsp:txXfrm>
        <a:off x="4543329" y="1356512"/>
        <a:ext cx="1349327" cy="336911"/>
      </dsp:txXfrm>
    </dsp:sp>
    <dsp:sp modelId="{4FFC6AA3-09A8-4613-A2FE-61D402126739}">
      <dsp:nvSpPr>
        <dsp:cNvPr id="0" name=""/>
        <dsp:cNvSpPr/>
      </dsp:nvSpPr>
      <dsp:spPr>
        <a:xfrm>
          <a:off x="6173429" y="3997"/>
          <a:ext cx="1827054" cy="357875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Admin Tools</a:t>
          </a:r>
        </a:p>
      </dsp:txBody>
      <dsp:txXfrm>
        <a:off x="6183911" y="14479"/>
        <a:ext cx="1806090" cy="336911"/>
      </dsp:txXfrm>
    </dsp:sp>
    <dsp:sp modelId="{1B355CD8-F2F3-47E8-B941-12FFAC122BD5}">
      <dsp:nvSpPr>
        <dsp:cNvPr id="0" name=""/>
        <dsp:cNvSpPr/>
      </dsp:nvSpPr>
      <dsp:spPr>
        <a:xfrm>
          <a:off x="6356134" y="361872"/>
          <a:ext cx="182705" cy="268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406"/>
              </a:lnTo>
              <a:lnTo>
                <a:pt x="182705" y="26840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DB867A-1C00-4CB6-A97E-74F2853C00C6}">
      <dsp:nvSpPr>
        <dsp:cNvPr id="0" name=""/>
        <dsp:cNvSpPr/>
      </dsp:nvSpPr>
      <dsp:spPr>
        <a:xfrm>
          <a:off x="6538840" y="451341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Add Drawing</a:t>
          </a:r>
        </a:p>
      </dsp:txBody>
      <dsp:txXfrm>
        <a:off x="6549322" y="461823"/>
        <a:ext cx="1349327" cy="336911"/>
      </dsp:txXfrm>
    </dsp:sp>
    <dsp:sp modelId="{E4E0D3C8-880F-4EEE-A616-0C3D552D1A44}">
      <dsp:nvSpPr>
        <dsp:cNvPr id="0" name=""/>
        <dsp:cNvSpPr/>
      </dsp:nvSpPr>
      <dsp:spPr>
        <a:xfrm>
          <a:off x="6356134" y="361872"/>
          <a:ext cx="182705" cy="715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751"/>
              </a:lnTo>
              <a:lnTo>
                <a:pt x="182705" y="71575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FA1258-6E3F-4A66-9B85-64E63A95BA6E}">
      <dsp:nvSpPr>
        <dsp:cNvPr id="0" name=""/>
        <dsp:cNvSpPr/>
      </dsp:nvSpPr>
      <dsp:spPr>
        <a:xfrm>
          <a:off x="6538840" y="898685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Add parts</a:t>
          </a:r>
        </a:p>
      </dsp:txBody>
      <dsp:txXfrm>
        <a:off x="6549322" y="909167"/>
        <a:ext cx="1349327" cy="336911"/>
      </dsp:txXfrm>
    </dsp:sp>
    <dsp:sp modelId="{0AE0EE45-2A1A-4C58-9039-AC50B2A2D6F6}">
      <dsp:nvSpPr>
        <dsp:cNvPr id="0" name=""/>
        <dsp:cNvSpPr/>
      </dsp:nvSpPr>
      <dsp:spPr>
        <a:xfrm>
          <a:off x="6356134" y="361872"/>
          <a:ext cx="182705" cy="1163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095"/>
              </a:lnTo>
              <a:lnTo>
                <a:pt x="182705" y="116309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EB2E69-A933-4E2A-A294-F5D5B5DA8D92}">
      <dsp:nvSpPr>
        <dsp:cNvPr id="0" name=""/>
        <dsp:cNvSpPr/>
      </dsp:nvSpPr>
      <dsp:spPr>
        <a:xfrm>
          <a:off x="6538840" y="1346030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New Purchase Order</a:t>
          </a:r>
        </a:p>
      </dsp:txBody>
      <dsp:txXfrm>
        <a:off x="6549322" y="1356512"/>
        <a:ext cx="1349327" cy="336911"/>
      </dsp:txXfrm>
    </dsp:sp>
    <dsp:sp modelId="{932F7EA7-0C6E-4F5A-8E83-EB236F7C7446}">
      <dsp:nvSpPr>
        <dsp:cNvPr id="0" name=""/>
        <dsp:cNvSpPr/>
      </dsp:nvSpPr>
      <dsp:spPr>
        <a:xfrm>
          <a:off x="6356134" y="361872"/>
          <a:ext cx="182705" cy="1610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0439"/>
              </a:lnTo>
              <a:lnTo>
                <a:pt x="182705" y="161043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30A47F-65DA-4526-A3F0-4A381CAA78A9}">
      <dsp:nvSpPr>
        <dsp:cNvPr id="0" name=""/>
        <dsp:cNvSpPr/>
      </dsp:nvSpPr>
      <dsp:spPr>
        <a:xfrm>
          <a:off x="6538840" y="1793374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Add Unit Cost</a:t>
          </a:r>
        </a:p>
      </dsp:txBody>
      <dsp:txXfrm>
        <a:off x="6549322" y="1803856"/>
        <a:ext cx="1349327" cy="336911"/>
      </dsp:txXfrm>
    </dsp:sp>
    <dsp:sp modelId="{EBA24C99-1C8C-4800-9114-D90A8DF55005}">
      <dsp:nvSpPr>
        <dsp:cNvPr id="0" name=""/>
        <dsp:cNvSpPr/>
      </dsp:nvSpPr>
      <dsp:spPr>
        <a:xfrm>
          <a:off x="6356134" y="361872"/>
          <a:ext cx="182705" cy="20577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57784"/>
              </a:lnTo>
              <a:lnTo>
                <a:pt x="182705" y="205778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FB6DAE7-F98B-4302-A5E3-516E93314AB7}">
      <dsp:nvSpPr>
        <dsp:cNvPr id="0" name=""/>
        <dsp:cNvSpPr/>
      </dsp:nvSpPr>
      <dsp:spPr>
        <a:xfrm>
          <a:off x="6538840" y="2240719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New Kit Name</a:t>
          </a:r>
        </a:p>
      </dsp:txBody>
      <dsp:txXfrm>
        <a:off x="6549322" y="2251201"/>
        <a:ext cx="1349327" cy="336911"/>
      </dsp:txXfrm>
    </dsp:sp>
    <dsp:sp modelId="{AB6FA12C-7966-4DF8-9FE5-68AB59F0C378}">
      <dsp:nvSpPr>
        <dsp:cNvPr id="0" name=""/>
        <dsp:cNvSpPr/>
      </dsp:nvSpPr>
      <dsp:spPr>
        <a:xfrm>
          <a:off x="6356134" y="361872"/>
          <a:ext cx="182705" cy="25051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05128"/>
              </a:lnTo>
              <a:lnTo>
                <a:pt x="182705" y="250512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333632-5E70-45C5-AF29-A83DEDC81F04}">
      <dsp:nvSpPr>
        <dsp:cNvPr id="0" name=""/>
        <dsp:cNvSpPr/>
      </dsp:nvSpPr>
      <dsp:spPr>
        <a:xfrm>
          <a:off x="6538840" y="2688063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Add Parts To Kit List</a:t>
          </a:r>
        </a:p>
      </dsp:txBody>
      <dsp:txXfrm>
        <a:off x="6549322" y="2698545"/>
        <a:ext cx="1349327" cy="336911"/>
      </dsp:txXfrm>
    </dsp:sp>
    <dsp:sp modelId="{C92A314E-E590-4505-A26B-2ED2C366DBFF}">
      <dsp:nvSpPr>
        <dsp:cNvPr id="0" name=""/>
        <dsp:cNvSpPr/>
      </dsp:nvSpPr>
      <dsp:spPr>
        <a:xfrm>
          <a:off x="6356134" y="361872"/>
          <a:ext cx="182705" cy="2952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2473"/>
              </a:lnTo>
              <a:lnTo>
                <a:pt x="182705" y="295247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3D7A81-BF62-43F6-96C6-6732BF21A347}">
      <dsp:nvSpPr>
        <dsp:cNvPr id="0" name=""/>
        <dsp:cNvSpPr/>
      </dsp:nvSpPr>
      <dsp:spPr>
        <a:xfrm>
          <a:off x="6538840" y="3135407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New Project Name</a:t>
          </a:r>
        </a:p>
      </dsp:txBody>
      <dsp:txXfrm>
        <a:off x="6549322" y="3145889"/>
        <a:ext cx="1349327" cy="336911"/>
      </dsp:txXfrm>
    </dsp:sp>
    <dsp:sp modelId="{8F68C034-ACE2-4976-A5E0-D4D916231763}">
      <dsp:nvSpPr>
        <dsp:cNvPr id="0" name=""/>
        <dsp:cNvSpPr/>
      </dsp:nvSpPr>
      <dsp:spPr>
        <a:xfrm>
          <a:off x="6356134" y="361872"/>
          <a:ext cx="182705" cy="33998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99817"/>
              </a:lnTo>
              <a:lnTo>
                <a:pt x="182705" y="3399817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8F305D-58A2-4945-8707-F5FB470F1B6D}">
      <dsp:nvSpPr>
        <dsp:cNvPr id="0" name=""/>
        <dsp:cNvSpPr/>
      </dsp:nvSpPr>
      <dsp:spPr>
        <a:xfrm>
          <a:off x="6538840" y="3582752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New Site</a:t>
          </a:r>
        </a:p>
      </dsp:txBody>
      <dsp:txXfrm>
        <a:off x="6549322" y="3593234"/>
        <a:ext cx="1349327" cy="336911"/>
      </dsp:txXfrm>
    </dsp:sp>
    <dsp:sp modelId="{121AE1C1-FF99-4833-9F30-5E30013088E3}">
      <dsp:nvSpPr>
        <dsp:cNvPr id="0" name=""/>
        <dsp:cNvSpPr/>
      </dsp:nvSpPr>
      <dsp:spPr>
        <a:xfrm>
          <a:off x="6356134" y="361872"/>
          <a:ext cx="182705" cy="38471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47161"/>
              </a:lnTo>
              <a:lnTo>
                <a:pt x="182705" y="384716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740617-9DA4-4F67-ADDA-714BA3FE269A}">
      <dsp:nvSpPr>
        <dsp:cNvPr id="0" name=""/>
        <dsp:cNvSpPr/>
      </dsp:nvSpPr>
      <dsp:spPr>
        <a:xfrm>
          <a:off x="6538840" y="4030096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New Building</a:t>
          </a:r>
        </a:p>
      </dsp:txBody>
      <dsp:txXfrm>
        <a:off x="6549322" y="4040578"/>
        <a:ext cx="1349327" cy="336911"/>
      </dsp:txXfrm>
    </dsp:sp>
    <dsp:sp modelId="{7298FA4F-E4B9-44DC-B0DD-E76CF98E801F}">
      <dsp:nvSpPr>
        <dsp:cNvPr id="0" name=""/>
        <dsp:cNvSpPr/>
      </dsp:nvSpPr>
      <dsp:spPr>
        <a:xfrm>
          <a:off x="6356134" y="361872"/>
          <a:ext cx="182705" cy="42945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94506"/>
              </a:lnTo>
              <a:lnTo>
                <a:pt x="182705" y="429450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8C202-7BB8-4B94-A03B-9F424CBD0E1F}">
      <dsp:nvSpPr>
        <dsp:cNvPr id="0" name=""/>
        <dsp:cNvSpPr/>
      </dsp:nvSpPr>
      <dsp:spPr>
        <a:xfrm>
          <a:off x="6538840" y="4477441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New Location</a:t>
          </a:r>
        </a:p>
      </dsp:txBody>
      <dsp:txXfrm>
        <a:off x="6549322" y="4487923"/>
        <a:ext cx="1349327" cy="336911"/>
      </dsp:txXfrm>
    </dsp:sp>
    <dsp:sp modelId="{093DCD2A-4BA7-4397-A79A-12AA6C881D46}">
      <dsp:nvSpPr>
        <dsp:cNvPr id="0" name=""/>
        <dsp:cNvSpPr/>
      </dsp:nvSpPr>
      <dsp:spPr>
        <a:xfrm>
          <a:off x="6356134" y="361872"/>
          <a:ext cx="182705" cy="47418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741850"/>
              </a:lnTo>
              <a:lnTo>
                <a:pt x="182705" y="4741850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487AF8-FBBB-41A4-A5C6-F7EF573935B2}">
      <dsp:nvSpPr>
        <dsp:cNvPr id="0" name=""/>
        <dsp:cNvSpPr/>
      </dsp:nvSpPr>
      <dsp:spPr>
        <a:xfrm>
          <a:off x="6538840" y="4924785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New Status Code</a:t>
          </a:r>
        </a:p>
      </dsp:txBody>
      <dsp:txXfrm>
        <a:off x="6549322" y="4935267"/>
        <a:ext cx="1349327" cy="336911"/>
      </dsp:txXfrm>
    </dsp:sp>
    <dsp:sp modelId="{C73CABAA-7FEF-465E-976C-E68CF0D25FAF}">
      <dsp:nvSpPr>
        <dsp:cNvPr id="0" name=""/>
        <dsp:cNvSpPr/>
      </dsp:nvSpPr>
      <dsp:spPr>
        <a:xfrm>
          <a:off x="6356134" y="361872"/>
          <a:ext cx="182705" cy="51891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89194"/>
              </a:lnTo>
              <a:lnTo>
                <a:pt x="182705" y="518919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A09ADF-6E8E-46BD-91FC-787D103D2130}">
      <dsp:nvSpPr>
        <dsp:cNvPr id="0" name=""/>
        <dsp:cNvSpPr/>
      </dsp:nvSpPr>
      <dsp:spPr>
        <a:xfrm>
          <a:off x="6538840" y="5372129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New Transaction Type</a:t>
          </a:r>
        </a:p>
      </dsp:txBody>
      <dsp:txXfrm>
        <a:off x="6549322" y="5382611"/>
        <a:ext cx="1349327" cy="336911"/>
      </dsp:txXfrm>
    </dsp:sp>
    <dsp:sp modelId="{3B305F98-7B22-46BD-A02E-71A36F16D956}">
      <dsp:nvSpPr>
        <dsp:cNvPr id="0" name=""/>
        <dsp:cNvSpPr/>
      </dsp:nvSpPr>
      <dsp:spPr>
        <a:xfrm>
          <a:off x="6356134" y="361872"/>
          <a:ext cx="182705" cy="56365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36539"/>
              </a:lnTo>
              <a:lnTo>
                <a:pt x="182705" y="563653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14A1A1-D273-4968-8F3F-68D9A537354A}">
      <dsp:nvSpPr>
        <dsp:cNvPr id="0" name=""/>
        <dsp:cNvSpPr/>
      </dsp:nvSpPr>
      <dsp:spPr>
        <a:xfrm>
          <a:off x="6538840" y="5819474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Set Label Printer</a:t>
          </a:r>
        </a:p>
      </dsp:txBody>
      <dsp:txXfrm>
        <a:off x="6549322" y="5829956"/>
        <a:ext cx="1349327" cy="336911"/>
      </dsp:txXfrm>
    </dsp:sp>
    <dsp:sp modelId="{878C8380-7E8F-4DE3-8BB5-326ACF7BF23F}">
      <dsp:nvSpPr>
        <dsp:cNvPr id="0" name=""/>
        <dsp:cNvSpPr/>
      </dsp:nvSpPr>
      <dsp:spPr>
        <a:xfrm>
          <a:off x="8179421" y="3997"/>
          <a:ext cx="1827054" cy="357875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Management Reports</a:t>
          </a:r>
        </a:p>
      </dsp:txBody>
      <dsp:txXfrm>
        <a:off x="8189903" y="14479"/>
        <a:ext cx="1806090" cy="336911"/>
      </dsp:txXfrm>
    </dsp:sp>
    <dsp:sp modelId="{40A55E9C-AFC4-4282-8FCE-6747B816F549}">
      <dsp:nvSpPr>
        <dsp:cNvPr id="0" name=""/>
        <dsp:cNvSpPr/>
      </dsp:nvSpPr>
      <dsp:spPr>
        <a:xfrm>
          <a:off x="8362127" y="361872"/>
          <a:ext cx="182705" cy="268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8406"/>
              </a:lnTo>
              <a:lnTo>
                <a:pt x="182705" y="268406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0ED17F-996C-40E9-B128-81519A050C7A}">
      <dsp:nvSpPr>
        <dsp:cNvPr id="0" name=""/>
        <dsp:cNvSpPr/>
      </dsp:nvSpPr>
      <dsp:spPr>
        <a:xfrm>
          <a:off x="8544832" y="451341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Inventory Activity</a:t>
          </a:r>
        </a:p>
      </dsp:txBody>
      <dsp:txXfrm>
        <a:off x="8555314" y="461823"/>
        <a:ext cx="1349327" cy="336911"/>
      </dsp:txXfrm>
    </dsp:sp>
    <dsp:sp modelId="{21047171-CE45-4E97-A50D-0D2D7AE9D82E}">
      <dsp:nvSpPr>
        <dsp:cNvPr id="0" name=""/>
        <dsp:cNvSpPr/>
      </dsp:nvSpPr>
      <dsp:spPr>
        <a:xfrm>
          <a:off x="8362127" y="361872"/>
          <a:ext cx="182705" cy="7157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751"/>
              </a:lnTo>
              <a:lnTo>
                <a:pt x="182705" y="71575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EA435C7-0CC2-4599-97CF-957EEF3EFCE8}">
      <dsp:nvSpPr>
        <dsp:cNvPr id="0" name=""/>
        <dsp:cNvSpPr/>
      </dsp:nvSpPr>
      <dsp:spPr>
        <a:xfrm>
          <a:off x="8544832" y="898685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Off-Site Storage</a:t>
          </a:r>
        </a:p>
      </dsp:txBody>
      <dsp:txXfrm>
        <a:off x="8555314" y="909167"/>
        <a:ext cx="1349327" cy="336911"/>
      </dsp:txXfrm>
    </dsp:sp>
    <dsp:sp modelId="{EA2AA435-903D-485E-9B32-BE104ED5A55A}">
      <dsp:nvSpPr>
        <dsp:cNvPr id="0" name=""/>
        <dsp:cNvSpPr/>
      </dsp:nvSpPr>
      <dsp:spPr>
        <a:xfrm>
          <a:off x="8362127" y="361872"/>
          <a:ext cx="182705" cy="116309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3095"/>
              </a:lnTo>
              <a:lnTo>
                <a:pt x="182705" y="116309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2BA912-78E7-4085-AA3F-BF26223E2196}">
      <dsp:nvSpPr>
        <dsp:cNvPr id="0" name=""/>
        <dsp:cNvSpPr/>
      </dsp:nvSpPr>
      <dsp:spPr>
        <a:xfrm>
          <a:off x="8544832" y="1346030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Inspection &amp; Use Status</a:t>
          </a:r>
        </a:p>
      </dsp:txBody>
      <dsp:txXfrm>
        <a:off x="8555314" y="1356512"/>
        <a:ext cx="1349327" cy="336911"/>
      </dsp:txXfrm>
    </dsp:sp>
    <dsp:sp modelId="{CFF9A04C-B320-4E7B-8621-AE851C4CD6AA}">
      <dsp:nvSpPr>
        <dsp:cNvPr id="0" name=""/>
        <dsp:cNvSpPr/>
      </dsp:nvSpPr>
      <dsp:spPr>
        <a:xfrm>
          <a:off x="8362127" y="361872"/>
          <a:ext cx="182705" cy="16104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0439"/>
              </a:lnTo>
              <a:lnTo>
                <a:pt x="182705" y="1610439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181125-2B6B-490F-BE84-B09CA6EDFCD8}">
      <dsp:nvSpPr>
        <dsp:cNvPr id="0" name=""/>
        <dsp:cNvSpPr/>
      </dsp:nvSpPr>
      <dsp:spPr>
        <a:xfrm>
          <a:off x="8544832" y="1793374"/>
          <a:ext cx="1370291" cy="35787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Kit Status Board</a:t>
          </a:r>
        </a:p>
      </dsp:txBody>
      <dsp:txXfrm>
        <a:off x="8555314" y="1803856"/>
        <a:ext cx="1349327" cy="33691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4C0198-49F7-4D1F-91C2-A6E5F0E2E697}">
      <dsp:nvSpPr>
        <dsp:cNvPr id="0" name=""/>
        <dsp:cNvSpPr/>
      </dsp:nvSpPr>
      <dsp:spPr>
        <a:xfrm>
          <a:off x="1092" y="1458954"/>
          <a:ext cx="2555704" cy="127785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CALIBRATION (still under development)</a:t>
          </a:r>
        </a:p>
      </dsp:txBody>
      <dsp:txXfrm>
        <a:off x="38519" y="1496381"/>
        <a:ext cx="2480850" cy="1202998"/>
      </dsp:txXfrm>
    </dsp:sp>
    <dsp:sp modelId="{6FA25045-7D25-45DC-AC54-B0FA80097C03}">
      <dsp:nvSpPr>
        <dsp:cNvPr id="0" name=""/>
        <dsp:cNvSpPr/>
      </dsp:nvSpPr>
      <dsp:spPr>
        <a:xfrm>
          <a:off x="3195722" y="1458954"/>
          <a:ext cx="2555704" cy="127785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CM LOCATIONS</a:t>
          </a:r>
        </a:p>
      </dsp:txBody>
      <dsp:txXfrm>
        <a:off x="3233149" y="1496381"/>
        <a:ext cx="2480850" cy="1202998"/>
      </dsp:txXfrm>
    </dsp:sp>
    <dsp:sp modelId="{3F440224-F8B0-4367-BDED-6736A747A97D}">
      <dsp:nvSpPr>
        <dsp:cNvPr id="0" name=""/>
        <dsp:cNvSpPr/>
      </dsp:nvSpPr>
      <dsp:spPr>
        <a:xfrm>
          <a:off x="6390353" y="1458954"/>
          <a:ext cx="2555704" cy="127785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SHIPPING FORM (still under development)</a:t>
          </a:r>
        </a:p>
      </dsp:txBody>
      <dsp:txXfrm>
        <a:off x="6427780" y="1496381"/>
        <a:ext cx="2480850" cy="120299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7667598-CB00-4A92-A630-EBB511C5B339}">
      <dsp:nvSpPr>
        <dsp:cNvPr id="0" name=""/>
        <dsp:cNvSpPr/>
      </dsp:nvSpPr>
      <dsp:spPr>
        <a:xfrm>
          <a:off x="1803455" y="1811"/>
          <a:ext cx="1027215" cy="51360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SRF</a:t>
          </a:r>
        </a:p>
      </dsp:txBody>
      <dsp:txXfrm>
        <a:off x="1818498" y="16854"/>
        <a:ext cx="997129" cy="483521"/>
      </dsp:txXfrm>
    </dsp:sp>
    <dsp:sp modelId="{C5E3ADF2-42CE-4790-BEEA-5A969EC9BD2F}">
      <dsp:nvSpPr>
        <dsp:cNvPr id="0" name=""/>
        <dsp:cNvSpPr/>
      </dsp:nvSpPr>
      <dsp:spPr>
        <a:xfrm>
          <a:off x="1906177" y="515419"/>
          <a:ext cx="102721" cy="385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205"/>
              </a:lnTo>
              <a:lnTo>
                <a:pt x="102721" y="38520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051D32-03BB-448B-A142-8045671AEE5E}">
      <dsp:nvSpPr>
        <dsp:cNvPr id="0" name=""/>
        <dsp:cNvSpPr/>
      </dsp:nvSpPr>
      <dsp:spPr>
        <a:xfrm>
          <a:off x="2008898" y="643821"/>
          <a:ext cx="1301991" cy="513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SRF MAIN MENU</a:t>
          </a:r>
        </a:p>
      </dsp:txBody>
      <dsp:txXfrm>
        <a:off x="2023941" y="658864"/>
        <a:ext cx="1271905" cy="483521"/>
      </dsp:txXfrm>
    </dsp:sp>
    <dsp:sp modelId="{74436610-2289-4F99-AFC5-E819FACD2756}">
      <dsp:nvSpPr>
        <dsp:cNvPr id="0" name=""/>
        <dsp:cNvSpPr/>
      </dsp:nvSpPr>
      <dsp:spPr>
        <a:xfrm>
          <a:off x="1906177" y="515419"/>
          <a:ext cx="102721" cy="1027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7215"/>
              </a:lnTo>
              <a:lnTo>
                <a:pt x="102721" y="102721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769784-1F65-41F8-9C8A-0391F0BF7406}">
      <dsp:nvSpPr>
        <dsp:cNvPr id="0" name=""/>
        <dsp:cNvSpPr/>
      </dsp:nvSpPr>
      <dsp:spPr>
        <a:xfrm>
          <a:off x="2008898" y="1285831"/>
          <a:ext cx="1301991" cy="513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WORK CENTER PLAN</a:t>
          </a:r>
        </a:p>
      </dsp:txBody>
      <dsp:txXfrm>
        <a:off x="2023941" y="1300874"/>
        <a:ext cx="1271905" cy="483521"/>
      </dsp:txXfrm>
    </dsp:sp>
    <dsp:sp modelId="{8C118876-6F8B-4C02-8CBC-C0AD1F8E87C9}">
      <dsp:nvSpPr>
        <dsp:cNvPr id="0" name=""/>
        <dsp:cNvSpPr/>
      </dsp:nvSpPr>
      <dsp:spPr>
        <a:xfrm>
          <a:off x="1906177" y="515419"/>
          <a:ext cx="102721" cy="1669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9225"/>
              </a:lnTo>
              <a:lnTo>
                <a:pt x="102721" y="166922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B74D27-CCBA-4767-B737-7696D34E2715}">
      <dsp:nvSpPr>
        <dsp:cNvPr id="0" name=""/>
        <dsp:cNvSpPr/>
      </dsp:nvSpPr>
      <dsp:spPr>
        <a:xfrm>
          <a:off x="2008898" y="1927840"/>
          <a:ext cx="1301991" cy="513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WORK CENTER DASHBOARD</a:t>
          </a:r>
        </a:p>
      </dsp:txBody>
      <dsp:txXfrm>
        <a:off x="2023941" y="1942883"/>
        <a:ext cx="1271905" cy="483521"/>
      </dsp:txXfrm>
    </dsp:sp>
    <dsp:sp modelId="{71FFC424-EEC5-489D-9D8F-126EED9CF06D}">
      <dsp:nvSpPr>
        <dsp:cNvPr id="0" name=""/>
        <dsp:cNvSpPr/>
      </dsp:nvSpPr>
      <dsp:spPr>
        <a:xfrm>
          <a:off x="1906177" y="515419"/>
          <a:ext cx="102721" cy="2311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11235"/>
              </a:lnTo>
              <a:lnTo>
                <a:pt x="102721" y="231123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58EE419-9130-49FA-84DC-AE6D0FA6EDA9}">
      <dsp:nvSpPr>
        <dsp:cNvPr id="0" name=""/>
        <dsp:cNvSpPr/>
      </dsp:nvSpPr>
      <dsp:spPr>
        <a:xfrm>
          <a:off x="2008898" y="2569850"/>
          <a:ext cx="1301991" cy="513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REF MATERIALS</a:t>
          </a:r>
        </a:p>
      </dsp:txBody>
      <dsp:txXfrm>
        <a:off x="2023941" y="2584893"/>
        <a:ext cx="1271905" cy="483521"/>
      </dsp:txXfrm>
    </dsp:sp>
    <dsp:sp modelId="{67694906-0288-43C3-B7DD-96A0538E9100}">
      <dsp:nvSpPr>
        <dsp:cNvPr id="0" name=""/>
        <dsp:cNvSpPr/>
      </dsp:nvSpPr>
      <dsp:spPr>
        <a:xfrm>
          <a:off x="1906177" y="515419"/>
          <a:ext cx="102721" cy="29532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3244"/>
              </a:lnTo>
              <a:lnTo>
                <a:pt x="102721" y="295324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52176C-811E-445D-A307-EE8344D56ADD}">
      <dsp:nvSpPr>
        <dsp:cNvPr id="0" name=""/>
        <dsp:cNvSpPr/>
      </dsp:nvSpPr>
      <dsp:spPr>
        <a:xfrm>
          <a:off x="2008898" y="3211860"/>
          <a:ext cx="1301991" cy="513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QMS</a:t>
          </a:r>
        </a:p>
      </dsp:txBody>
      <dsp:txXfrm>
        <a:off x="2023941" y="3226903"/>
        <a:ext cx="1271905" cy="483521"/>
      </dsp:txXfrm>
    </dsp:sp>
    <dsp:sp modelId="{982C9D97-1568-4520-B9C6-B24EDEFDB8AB}">
      <dsp:nvSpPr>
        <dsp:cNvPr id="0" name=""/>
        <dsp:cNvSpPr/>
      </dsp:nvSpPr>
      <dsp:spPr>
        <a:xfrm>
          <a:off x="1906177" y="515419"/>
          <a:ext cx="102721" cy="359525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95254"/>
              </a:lnTo>
              <a:lnTo>
                <a:pt x="102721" y="359525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D97FAD5-5217-4DD5-8E8D-F646503B0450}">
      <dsp:nvSpPr>
        <dsp:cNvPr id="0" name=""/>
        <dsp:cNvSpPr/>
      </dsp:nvSpPr>
      <dsp:spPr>
        <a:xfrm>
          <a:off x="2008898" y="3853870"/>
          <a:ext cx="1301991" cy="513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CONT IMPR PRJ</a:t>
          </a:r>
        </a:p>
      </dsp:txBody>
      <dsp:txXfrm>
        <a:off x="2023941" y="3868913"/>
        <a:ext cx="1271905" cy="483521"/>
      </dsp:txXfrm>
    </dsp:sp>
    <dsp:sp modelId="{D3B3CDC9-DB4C-4396-8F5B-9D88C58BF418}">
      <dsp:nvSpPr>
        <dsp:cNvPr id="0" name=""/>
        <dsp:cNvSpPr/>
      </dsp:nvSpPr>
      <dsp:spPr>
        <a:xfrm>
          <a:off x="1906177" y="515419"/>
          <a:ext cx="102721" cy="42372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237264"/>
              </a:lnTo>
              <a:lnTo>
                <a:pt x="102721" y="423726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38326C-AA37-4299-AC2F-947367AE4C81}">
      <dsp:nvSpPr>
        <dsp:cNvPr id="0" name=""/>
        <dsp:cNvSpPr/>
      </dsp:nvSpPr>
      <dsp:spPr>
        <a:xfrm>
          <a:off x="2008898" y="4495879"/>
          <a:ext cx="1301991" cy="513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SFTW PRJ</a:t>
          </a:r>
        </a:p>
      </dsp:txBody>
      <dsp:txXfrm>
        <a:off x="2023941" y="4510922"/>
        <a:ext cx="1271905" cy="483521"/>
      </dsp:txXfrm>
    </dsp:sp>
    <dsp:sp modelId="{6B4EEBBE-340B-43D1-AEC1-F14C4502ED25}">
      <dsp:nvSpPr>
        <dsp:cNvPr id="0" name=""/>
        <dsp:cNvSpPr/>
      </dsp:nvSpPr>
      <dsp:spPr>
        <a:xfrm>
          <a:off x="1906177" y="515419"/>
          <a:ext cx="102721" cy="487927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9274"/>
              </a:lnTo>
              <a:lnTo>
                <a:pt x="102721" y="487927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6021DE-8099-4943-94B0-78962FF7A4B0}">
      <dsp:nvSpPr>
        <dsp:cNvPr id="0" name=""/>
        <dsp:cNvSpPr/>
      </dsp:nvSpPr>
      <dsp:spPr>
        <a:xfrm>
          <a:off x="2008898" y="5137889"/>
          <a:ext cx="1301991" cy="513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METIRCS</a:t>
          </a:r>
        </a:p>
      </dsp:txBody>
      <dsp:txXfrm>
        <a:off x="2023941" y="5152932"/>
        <a:ext cx="1271905" cy="483521"/>
      </dsp:txXfrm>
    </dsp:sp>
    <dsp:sp modelId="{132DC443-C12C-46D5-944F-675F75F3F3FE}">
      <dsp:nvSpPr>
        <dsp:cNvPr id="0" name=""/>
        <dsp:cNvSpPr/>
      </dsp:nvSpPr>
      <dsp:spPr>
        <a:xfrm>
          <a:off x="3362251" y="1811"/>
          <a:ext cx="1027215" cy="51360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OPEN SRF PROJECTS</a:t>
          </a:r>
        </a:p>
      </dsp:txBody>
      <dsp:txXfrm>
        <a:off x="3377294" y="16854"/>
        <a:ext cx="997129" cy="483521"/>
      </dsp:txXfrm>
    </dsp:sp>
    <dsp:sp modelId="{701BA105-D97C-4E8E-B23E-447632810D62}">
      <dsp:nvSpPr>
        <dsp:cNvPr id="0" name=""/>
        <dsp:cNvSpPr/>
      </dsp:nvSpPr>
      <dsp:spPr>
        <a:xfrm>
          <a:off x="3464972" y="515419"/>
          <a:ext cx="102721" cy="385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205"/>
              </a:lnTo>
              <a:lnTo>
                <a:pt x="102721" y="38520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0A01B4-A3B6-41D7-80FD-B4BC881B334B}">
      <dsp:nvSpPr>
        <dsp:cNvPr id="0" name=""/>
        <dsp:cNvSpPr/>
      </dsp:nvSpPr>
      <dsp:spPr>
        <a:xfrm>
          <a:off x="3567694" y="643821"/>
          <a:ext cx="1301991" cy="513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C100R</a:t>
          </a:r>
        </a:p>
      </dsp:txBody>
      <dsp:txXfrm>
        <a:off x="3582737" y="658864"/>
        <a:ext cx="1271905" cy="483521"/>
      </dsp:txXfrm>
    </dsp:sp>
    <dsp:sp modelId="{8FC2FA09-63D2-4E9F-80C0-D07F950FF646}">
      <dsp:nvSpPr>
        <dsp:cNvPr id="0" name=""/>
        <dsp:cNvSpPr/>
      </dsp:nvSpPr>
      <dsp:spPr>
        <a:xfrm>
          <a:off x="3464972" y="515419"/>
          <a:ext cx="102721" cy="1027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7215"/>
              </a:lnTo>
              <a:lnTo>
                <a:pt x="102721" y="102721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132AFC7-278D-482B-95A7-66DE89FC1CEF}">
      <dsp:nvSpPr>
        <dsp:cNvPr id="0" name=""/>
        <dsp:cNvSpPr/>
      </dsp:nvSpPr>
      <dsp:spPr>
        <a:xfrm>
          <a:off x="3567694" y="1285831"/>
          <a:ext cx="1301991" cy="513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C20</a:t>
          </a:r>
        </a:p>
      </dsp:txBody>
      <dsp:txXfrm>
        <a:off x="3582737" y="1300874"/>
        <a:ext cx="1271905" cy="483521"/>
      </dsp:txXfrm>
    </dsp:sp>
    <dsp:sp modelId="{0CB36F64-F823-4EB6-A43E-C06C482D9836}">
      <dsp:nvSpPr>
        <dsp:cNvPr id="0" name=""/>
        <dsp:cNvSpPr/>
      </dsp:nvSpPr>
      <dsp:spPr>
        <a:xfrm>
          <a:off x="3464972" y="515419"/>
          <a:ext cx="102721" cy="1669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9225"/>
              </a:lnTo>
              <a:lnTo>
                <a:pt x="102721" y="166922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854010A-E412-45DC-BC4D-EA5C3A2C4443}">
      <dsp:nvSpPr>
        <dsp:cNvPr id="0" name=""/>
        <dsp:cNvSpPr/>
      </dsp:nvSpPr>
      <dsp:spPr>
        <a:xfrm>
          <a:off x="3567694" y="1927840"/>
          <a:ext cx="1301991" cy="513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ETC.</a:t>
          </a:r>
        </a:p>
      </dsp:txBody>
      <dsp:txXfrm>
        <a:off x="3582737" y="1942883"/>
        <a:ext cx="1271905" cy="483521"/>
      </dsp:txXfrm>
    </dsp:sp>
    <dsp:sp modelId="{96BA10E4-50FC-4F83-8174-6733137FB51B}">
      <dsp:nvSpPr>
        <dsp:cNvPr id="0" name=""/>
        <dsp:cNvSpPr/>
      </dsp:nvSpPr>
      <dsp:spPr>
        <a:xfrm>
          <a:off x="4921046" y="1811"/>
          <a:ext cx="1027215" cy="51360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CLOSED SRF PROJECTS</a:t>
          </a:r>
        </a:p>
      </dsp:txBody>
      <dsp:txXfrm>
        <a:off x="4936089" y="16854"/>
        <a:ext cx="997129" cy="483521"/>
      </dsp:txXfrm>
    </dsp:sp>
    <dsp:sp modelId="{8D407004-87E6-4BD0-B531-481D62C8C7D3}">
      <dsp:nvSpPr>
        <dsp:cNvPr id="0" name=""/>
        <dsp:cNvSpPr/>
      </dsp:nvSpPr>
      <dsp:spPr>
        <a:xfrm>
          <a:off x="5023768" y="515419"/>
          <a:ext cx="102721" cy="38520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205"/>
              </a:lnTo>
              <a:lnTo>
                <a:pt x="102721" y="38520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09804F6-374D-4C10-B64D-4CCDD3CDFB69}">
      <dsp:nvSpPr>
        <dsp:cNvPr id="0" name=""/>
        <dsp:cNvSpPr/>
      </dsp:nvSpPr>
      <dsp:spPr>
        <a:xfrm>
          <a:off x="5126489" y="643821"/>
          <a:ext cx="1301991" cy="513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ANL CRAB</a:t>
          </a:r>
        </a:p>
      </dsp:txBody>
      <dsp:txXfrm>
        <a:off x="5141532" y="658864"/>
        <a:ext cx="1271905" cy="483521"/>
      </dsp:txXfrm>
    </dsp:sp>
    <dsp:sp modelId="{154330BC-4924-4FCE-A22D-8297FDAE0D9A}">
      <dsp:nvSpPr>
        <dsp:cNvPr id="0" name=""/>
        <dsp:cNvSpPr/>
      </dsp:nvSpPr>
      <dsp:spPr>
        <a:xfrm>
          <a:off x="5023768" y="515419"/>
          <a:ext cx="102721" cy="1027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7215"/>
              </a:lnTo>
              <a:lnTo>
                <a:pt x="102721" y="102721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4F8668-4E1A-45DB-9A67-91F26119A82B}">
      <dsp:nvSpPr>
        <dsp:cNvPr id="0" name=""/>
        <dsp:cNvSpPr/>
      </dsp:nvSpPr>
      <dsp:spPr>
        <a:xfrm>
          <a:off x="5126489" y="1285831"/>
          <a:ext cx="1301991" cy="513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BES</a:t>
          </a:r>
        </a:p>
      </dsp:txBody>
      <dsp:txXfrm>
        <a:off x="5141532" y="1300874"/>
        <a:ext cx="1271905" cy="483521"/>
      </dsp:txXfrm>
    </dsp:sp>
    <dsp:sp modelId="{C1041DB1-7C15-4711-868F-672B06B36856}">
      <dsp:nvSpPr>
        <dsp:cNvPr id="0" name=""/>
        <dsp:cNvSpPr/>
      </dsp:nvSpPr>
      <dsp:spPr>
        <a:xfrm>
          <a:off x="5023768" y="515419"/>
          <a:ext cx="102721" cy="16692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69225"/>
              </a:lnTo>
              <a:lnTo>
                <a:pt x="102721" y="1669225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CC306B-E921-4828-BF88-E0D9E9090A14}">
      <dsp:nvSpPr>
        <dsp:cNvPr id="0" name=""/>
        <dsp:cNvSpPr/>
      </dsp:nvSpPr>
      <dsp:spPr>
        <a:xfrm>
          <a:off x="5126489" y="1927840"/>
          <a:ext cx="1301991" cy="513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ETC.</a:t>
          </a:r>
        </a:p>
      </dsp:txBody>
      <dsp:txXfrm>
        <a:off x="5141532" y="1942883"/>
        <a:ext cx="1271905" cy="483521"/>
      </dsp:txXfrm>
    </dsp:sp>
    <dsp:sp modelId="{07ECDDEC-4703-43D2-B5AF-BCE122AF9493}">
      <dsp:nvSpPr>
        <dsp:cNvPr id="0" name=""/>
        <dsp:cNvSpPr/>
      </dsp:nvSpPr>
      <dsp:spPr>
        <a:xfrm>
          <a:off x="6479842" y="1811"/>
          <a:ext cx="1027215" cy="51360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GROUPS</a:t>
          </a:r>
        </a:p>
      </dsp:txBody>
      <dsp:txXfrm>
        <a:off x="6494885" y="16854"/>
        <a:ext cx="997129" cy="483521"/>
      </dsp:txXfrm>
    </dsp:sp>
    <dsp:sp modelId="{C34B25BC-405D-44D6-A50C-560005A2D076}">
      <dsp:nvSpPr>
        <dsp:cNvPr id="0" name=""/>
        <dsp:cNvSpPr/>
      </dsp:nvSpPr>
      <dsp:spPr>
        <a:xfrm>
          <a:off x="6582563" y="515419"/>
          <a:ext cx="102721" cy="4612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204"/>
              </a:lnTo>
              <a:lnTo>
                <a:pt x="102721" y="46120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6CFAB7-B79B-4C9A-80F2-3E5BCCD8719F}">
      <dsp:nvSpPr>
        <dsp:cNvPr id="0" name=""/>
        <dsp:cNvSpPr/>
      </dsp:nvSpPr>
      <dsp:spPr>
        <a:xfrm>
          <a:off x="6685285" y="643821"/>
          <a:ext cx="1735986" cy="6656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CM PRODUCTION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Cavity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Cryomodule</a:t>
          </a:r>
        </a:p>
      </dsp:txBody>
      <dsp:txXfrm>
        <a:off x="6704780" y="663316"/>
        <a:ext cx="1696996" cy="626614"/>
      </dsp:txXfrm>
    </dsp:sp>
    <dsp:sp modelId="{01C35868-0E36-4B5B-AB87-024A53B51040}">
      <dsp:nvSpPr>
        <dsp:cNvPr id="0" name=""/>
        <dsp:cNvSpPr/>
      </dsp:nvSpPr>
      <dsp:spPr>
        <a:xfrm>
          <a:off x="6582563" y="515419"/>
          <a:ext cx="102721" cy="12699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9908"/>
              </a:lnTo>
              <a:lnTo>
                <a:pt x="102721" y="1269908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FC622C-F3E6-43C9-B691-ADEC215C6087}">
      <dsp:nvSpPr>
        <dsp:cNvPr id="0" name=""/>
        <dsp:cNvSpPr/>
      </dsp:nvSpPr>
      <dsp:spPr>
        <a:xfrm>
          <a:off x="6685285" y="1437828"/>
          <a:ext cx="1735986" cy="69499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PROCESSES MATERIALS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PROCESS DEV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MATERIAL CHAR</a:t>
          </a:r>
        </a:p>
      </dsp:txBody>
      <dsp:txXfrm>
        <a:off x="6705641" y="1458184"/>
        <a:ext cx="1695274" cy="654286"/>
      </dsp:txXfrm>
    </dsp:sp>
    <dsp:sp modelId="{3B310A73-D7A2-475B-A62B-8F8EB97F599B}">
      <dsp:nvSpPr>
        <dsp:cNvPr id="0" name=""/>
        <dsp:cNvSpPr/>
      </dsp:nvSpPr>
      <dsp:spPr>
        <a:xfrm>
          <a:off x="6582563" y="515419"/>
          <a:ext cx="102721" cy="200261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02613"/>
              </a:lnTo>
              <a:lnTo>
                <a:pt x="102721" y="200261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EC7963-AF78-4820-8FF4-D742861EED72}">
      <dsp:nvSpPr>
        <dsp:cNvPr id="0" name=""/>
        <dsp:cNvSpPr/>
      </dsp:nvSpPr>
      <dsp:spPr>
        <a:xfrm>
          <a:off x="6685285" y="2261228"/>
          <a:ext cx="1735986" cy="513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PANSOPHY</a:t>
          </a:r>
        </a:p>
      </dsp:txBody>
      <dsp:txXfrm>
        <a:off x="6700328" y="2276271"/>
        <a:ext cx="1705900" cy="483521"/>
      </dsp:txXfrm>
    </dsp:sp>
    <dsp:sp modelId="{FA4A8D3D-3386-4E64-9D7B-7874185202CC}">
      <dsp:nvSpPr>
        <dsp:cNvPr id="0" name=""/>
        <dsp:cNvSpPr/>
      </dsp:nvSpPr>
      <dsp:spPr>
        <a:xfrm>
          <a:off x="6582563" y="515419"/>
          <a:ext cx="102721" cy="264462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644623"/>
              </a:lnTo>
              <a:lnTo>
                <a:pt x="102721" y="2644623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B27C59-613F-4094-833C-26AFD0866E22}">
      <dsp:nvSpPr>
        <dsp:cNvPr id="0" name=""/>
        <dsp:cNvSpPr/>
      </dsp:nvSpPr>
      <dsp:spPr>
        <a:xfrm>
          <a:off x="6685285" y="2903238"/>
          <a:ext cx="1735986" cy="51360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13970" rIns="20955" bIns="13970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SPECIAL PROJECTS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 dirty="0"/>
            <a:t>EP</a:t>
          </a:r>
        </a:p>
      </dsp:txBody>
      <dsp:txXfrm>
        <a:off x="6700328" y="2918281"/>
        <a:ext cx="1705900" cy="48352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52A3A9-25BC-42E8-80FB-3DC55BDF4750}">
      <dsp:nvSpPr>
        <dsp:cNvPr id="0" name=""/>
        <dsp:cNvSpPr/>
      </dsp:nvSpPr>
      <dsp:spPr>
        <a:xfrm>
          <a:off x="1389856" y="747"/>
          <a:ext cx="4262598" cy="119836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0485" tIns="46990" rIns="70485" bIns="46990" numCol="1" spcCol="1270" anchor="ctr" anchorCtr="0">
          <a:noAutofit/>
        </a:bodyPr>
        <a:lstStyle/>
        <a:p>
          <a:pPr marL="0" lvl="0" indent="0" algn="ctr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JLAB E-LOGBOOK</a:t>
          </a:r>
        </a:p>
      </dsp:txBody>
      <dsp:txXfrm>
        <a:off x="1424955" y="35846"/>
        <a:ext cx="4192400" cy="1128164"/>
      </dsp:txXfrm>
    </dsp:sp>
    <dsp:sp modelId="{432605E1-FABB-45A3-8003-26A2391EA925}">
      <dsp:nvSpPr>
        <dsp:cNvPr id="0" name=""/>
        <dsp:cNvSpPr/>
      </dsp:nvSpPr>
      <dsp:spPr>
        <a:xfrm>
          <a:off x="1816116" y="1199109"/>
          <a:ext cx="426259" cy="8987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98771"/>
              </a:lnTo>
              <a:lnTo>
                <a:pt x="426259" y="898771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B6135-8808-4C74-BF72-33AE65DD7C7F}">
      <dsp:nvSpPr>
        <dsp:cNvPr id="0" name=""/>
        <dsp:cNvSpPr/>
      </dsp:nvSpPr>
      <dsp:spPr>
        <a:xfrm>
          <a:off x="2242376" y="1498699"/>
          <a:ext cx="1917379" cy="11983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SRFLOG</a:t>
          </a:r>
        </a:p>
      </dsp:txBody>
      <dsp:txXfrm>
        <a:off x="2277475" y="1533798"/>
        <a:ext cx="1847181" cy="1128164"/>
      </dsp:txXfrm>
    </dsp:sp>
    <dsp:sp modelId="{C62EA953-4BD7-4A7A-9F33-F0610A573E71}">
      <dsp:nvSpPr>
        <dsp:cNvPr id="0" name=""/>
        <dsp:cNvSpPr/>
      </dsp:nvSpPr>
      <dsp:spPr>
        <a:xfrm>
          <a:off x="1816116" y="1199109"/>
          <a:ext cx="426259" cy="2396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96724"/>
              </a:lnTo>
              <a:lnTo>
                <a:pt x="426259" y="2396724"/>
              </a:lnTo>
            </a:path>
          </a:pathLst>
        </a:custGeom>
        <a:noFill/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CDC3C9F-6DFB-4384-81AD-D4E576EC7C33}">
      <dsp:nvSpPr>
        <dsp:cNvPr id="0" name=""/>
        <dsp:cNvSpPr/>
      </dsp:nvSpPr>
      <dsp:spPr>
        <a:xfrm>
          <a:off x="2242376" y="2996652"/>
          <a:ext cx="1917379" cy="119836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33020" rIns="4953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SRFRDLOG</a:t>
          </a:r>
        </a:p>
      </dsp:txBody>
      <dsp:txXfrm>
        <a:off x="2277475" y="3031751"/>
        <a:ext cx="1847181" cy="11281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6/2/2022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E0401A-C403-46D2-B8AC-ABB36463D9B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Pansophy Menu Upgrade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B695F38-AA6E-4A1A-982E-2EB935623E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Proposed new menu breakdown structure for pansophy</a:t>
            </a:r>
          </a:p>
          <a:p>
            <a:r>
              <a:rPr lang="en-US" dirty="0"/>
              <a:t>02 JUNE 2022</a:t>
            </a:r>
          </a:p>
          <a:p>
            <a:r>
              <a:rPr lang="en-US" dirty="0"/>
              <a:t>Pansophy Team</a:t>
            </a:r>
          </a:p>
        </p:txBody>
      </p:sp>
    </p:spTree>
    <p:extLst>
      <p:ext uri="{BB962C8B-B14F-4D97-AF65-F5344CB8AC3E}">
        <p14:creationId xmlns:p14="http://schemas.microsoft.com/office/powerpoint/2010/main" val="33965419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A4FCC-698E-4775-B9EA-81242B38C0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FACILITIES MENU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8F437E2-994C-4C59-809C-2F2B1174CB8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7886306"/>
              </p:ext>
            </p:extLst>
          </p:nvPr>
        </p:nvGraphicFramePr>
        <p:xfrm>
          <a:off x="1777432" y="971314"/>
          <a:ext cx="8947150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A8C19D2F-B0AF-44EC-87D0-EA336701633A}"/>
              </a:ext>
            </a:extLst>
          </p:cNvPr>
          <p:cNvSpPr txBox="1"/>
          <p:nvPr/>
        </p:nvSpPr>
        <p:spPr>
          <a:xfrm>
            <a:off x="1461837" y="5546558"/>
            <a:ext cx="9506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Facility Related Information: including CM Locations, Shipping Form and Calibration</a:t>
            </a:r>
          </a:p>
        </p:txBody>
      </p:sp>
    </p:spTree>
    <p:extLst>
      <p:ext uri="{BB962C8B-B14F-4D97-AF65-F5344CB8AC3E}">
        <p14:creationId xmlns:p14="http://schemas.microsoft.com/office/powerpoint/2010/main" val="1774244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70C3650-48EF-483A-962B-FD3BCA04891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40898"/>
              </p:ext>
            </p:extLst>
          </p:nvPr>
        </p:nvGraphicFramePr>
        <p:xfrm>
          <a:off x="1373715" y="842210"/>
          <a:ext cx="10224727" cy="56533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52B18161-CC44-4376-8944-928A40002C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5400" y="169976"/>
            <a:ext cx="3925889" cy="1749062"/>
          </a:xfrm>
        </p:spPr>
        <p:txBody>
          <a:bodyPr/>
          <a:lstStyle/>
          <a:p>
            <a:r>
              <a:rPr lang="en-US" dirty="0"/>
              <a:t>DOCUSHARE MENU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6CEB858-D3CF-4BA3-81C7-C558AE39BCE8}"/>
              </a:ext>
            </a:extLst>
          </p:cNvPr>
          <p:cNvSpPr txBox="1"/>
          <p:nvPr/>
        </p:nvSpPr>
        <p:spPr>
          <a:xfrm>
            <a:off x="553453" y="3056021"/>
            <a:ext cx="20273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Links to often used DocuShare areas</a:t>
            </a:r>
          </a:p>
        </p:txBody>
      </p:sp>
    </p:spTree>
    <p:extLst>
      <p:ext uri="{BB962C8B-B14F-4D97-AF65-F5344CB8AC3E}">
        <p14:creationId xmlns:p14="http://schemas.microsoft.com/office/powerpoint/2010/main" val="30697146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B05A6-1C80-40EE-AD08-891D9FC10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LOGBOOKS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83B601-49C1-44D8-A8C7-BD05A6B506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704836"/>
              </p:ext>
            </p:extLst>
          </p:nvPr>
        </p:nvGraphicFramePr>
        <p:xfrm>
          <a:off x="3407974" y="1623429"/>
          <a:ext cx="7042312" cy="41957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C2E56C5-46E2-47BC-AAC3-BF6E0E86B671}"/>
              </a:ext>
            </a:extLst>
          </p:cNvPr>
          <p:cNvSpPr txBox="1"/>
          <p:nvPr/>
        </p:nvSpPr>
        <p:spPr>
          <a:xfrm>
            <a:off x="1028701" y="2839453"/>
            <a:ext cx="34229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Links to e-log maintained by ACCEL OPS dept.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7869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B636E-C7BE-462D-84D4-3DFED560A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HELP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88923FB8-4824-411D-9AF8-02641A751A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55240" y="1152983"/>
            <a:ext cx="8947150" cy="515318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8B70AF7-392D-4616-A124-A400F722F371}"/>
              </a:ext>
            </a:extLst>
          </p:cNvPr>
          <p:cNvSpPr txBox="1"/>
          <p:nvPr/>
        </p:nvSpPr>
        <p:spPr>
          <a:xfrm>
            <a:off x="3116178" y="479685"/>
            <a:ext cx="62263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Pansophy help area with training, FAQs, slide sets, etc.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924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48858-EE64-4BFC-A8BF-E0E290FD76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2" y="2744565"/>
            <a:ext cx="2349016" cy="1953598"/>
          </a:xfrm>
        </p:spPr>
        <p:txBody>
          <a:bodyPr/>
          <a:lstStyle/>
          <a:p>
            <a:r>
              <a:rPr lang="en-US" dirty="0"/>
              <a:t>ADMIN MENU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3AB4DA7-F1DF-494B-8AF3-5835E487436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0847670"/>
              </p:ext>
            </p:extLst>
          </p:nvPr>
        </p:nvGraphicFramePr>
        <p:xfrm>
          <a:off x="1214543" y="531159"/>
          <a:ext cx="9782319" cy="5795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DD5765D-94BA-41B0-ACBA-1B6B5556B60D}"/>
              </a:ext>
            </a:extLst>
          </p:cNvPr>
          <p:cNvSpPr txBox="1"/>
          <p:nvPr/>
        </p:nvSpPr>
        <p:spPr>
          <a:xfrm>
            <a:off x="475247" y="4521592"/>
            <a:ext cx="26048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Pansophy Team area for administration of Pansophy and security/</a:t>
            </a:r>
          </a:p>
        </p:txBody>
      </p:sp>
      <p:sp>
        <p:nvSpPr>
          <p:cNvPr id="6" name="Explosion: 14 Points 5">
            <a:extLst>
              <a:ext uri="{FF2B5EF4-FFF2-40B4-BE49-F238E27FC236}">
                <a16:creationId xmlns:a16="http://schemas.microsoft.com/office/drawing/2014/main" id="{730B5AD3-0830-44F7-9B73-0D623914D72F}"/>
              </a:ext>
            </a:extLst>
          </p:cNvPr>
          <p:cNvSpPr/>
          <p:nvPr/>
        </p:nvSpPr>
        <p:spPr>
          <a:xfrm>
            <a:off x="8001000" y="1931068"/>
            <a:ext cx="3886200" cy="3850106"/>
          </a:xfrm>
          <a:prstGeom prst="irregularSeal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This area is RESTRICTED to Pansophy Team only!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601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F074C-440B-434C-900A-C90EA4FBB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End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D7F2B-268F-4518-8DDC-7869919E8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6982922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EC1BD4-376B-40F2-8622-C7B9D3AA5F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679796"/>
          </a:xfrm>
        </p:spPr>
        <p:txBody>
          <a:bodyPr/>
          <a:lstStyle/>
          <a:p>
            <a:pPr algn="ctr"/>
            <a:r>
              <a:rPr lang="en-US" b="1" dirty="0"/>
              <a:t>Purpose And Benefits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5AF01-8C07-4BE0-A02C-5272E72475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543574"/>
            <a:ext cx="10389605" cy="4704825"/>
          </a:xfrm>
        </p:spPr>
        <p:txBody>
          <a:bodyPr/>
          <a:lstStyle/>
          <a:p>
            <a:r>
              <a:rPr lang="en-US" dirty="0"/>
              <a:t>Categorizes pages by Work/Use Areas </a:t>
            </a:r>
            <a:endParaRPr lang="en-US" sz="1400" dirty="0"/>
          </a:p>
          <a:p>
            <a:pPr lvl="1"/>
            <a:r>
              <a:rPr lang="en-US" dirty="0"/>
              <a:t>Examples: Production Floor Work, Quality Control Reports, Scientific Data Mining</a:t>
            </a:r>
          </a:p>
          <a:p>
            <a:pPr lvl="1"/>
            <a:r>
              <a:rPr lang="en-US" dirty="0"/>
              <a:t>Minimizing the need to “hop” between Main Menu Areas</a:t>
            </a:r>
          </a:p>
          <a:p>
            <a:pPr lvl="1"/>
            <a:r>
              <a:rPr lang="en-US" dirty="0"/>
              <a:t>Reduces number of “clicks” to information.</a:t>
            </a:r>
          </a:p>
          <a:p>
            <a:r>
              <a:rPr lang="en-US" dirty="0"/>
              <a:t>Archives</a:t>
            </a:r>
          </a:p>
          <a:p>
            <a:pPr lvl="1"/>
            <a:r>
              <a:rPr lang="en-US" dirty="0"/>
              <a:t>Unused / no longer needed Reports</a:t>
            </a:r>
          </a:p>
          <a:p>
            <a:pPr lvl="1"/>
            <a:r>
              <a:rPr lang="en-US" dirty="0"/>
              <a:t>Closed Projects</a:t>
            </a:r>
          </a:p>
          <a:p>
            <a:r>
              <a:rPr lang="en-US" dirty="0"/>
              <a:t>Maximizes Visibility and Priorities of Areas</a:t>
            </a:r>
          </a:p>
          <a:p>
            <a:r>
              <a:rPr lang="en-US" dirty="0"/>
              <a:t>Updates the flow in Preparation for SRF’s growing needs</a:t>
            </a:r>
          </a:p>
        </p:txBody>
      </p:sp>
    </p:spTree>
    <p:extLst>
      <p:ext uri="{BB962C8B-B14F-4D97-AF65-F5344CB8AC3E}">
        <p14:creationId xmlns:p14="http://schemas.microsoft.com/office/powerpoint/2010/main" val="38758496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EFF6D8-802E-44E0-B087-7E509AC34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46424"/>
          </a:xfrm>
        </p:spPr>
        <p:txBody>
          <a:bodyPr/>
          <a:lstStyle/>
          <a:p>
            <a:r>
              <a:rPr lang="en-US" dirty="0"/>
              <a:t>MAIN MENU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15E20B-2673-498A-8C98-30B5CE200E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5657" y="1258570"/>
            <a:ext cx="10267931" cy="5146712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TRAVELERS</a:t>
            </a:r>
            <a:r>
              <a:rPr lang="en-US" dirty="0"/>
              <a:t> – data entry; travelers for open SRF PRD/S&amp;T and closed projects</a:t>
            </a:r>
          </a:p>
          <a:p>
            <a:r>
              <a:rPr lang="en-US" b="1" dirty="0">
                <a:solidFill>
                  <a:srgbClr val="FFC000"/>
                </a:solidFill>
              </a:rPr>
              <a:t>PRODUCTION</a:t>
            </a:r>
            <a:r>
              <a:rPr lang="en-US" dirty="0"/>
              <a:t> – for SRF Operations Production Floor use</a:t>
            </a:r>
          </a:p>
          <a:p>
            <a:r>
              <a:rPr lang="en-US" b="1" dirty="0">
                <a:solidFill>
                  <a:srgbClr val="FFC000"/>
                </a:solidFill>
              </a:rPr>
              <a:t>PROJECTS</a:t>
            </a:r>
            <a:r>
              <a:rPr lang="en-US" dirty="0"/>
              <a:t> – External Portal area for MLP projects</a:t>
            </a:r>
          </a:p>
          <a:p>
            <a:r>
              <a:rPr lang="en-US" b="1" dirty="0">
                <a:solidFill>
                  <a:srgbClr val="FFC000"/>
                </a:solidFill>
              </a:rPr>
              <a:t>DATAMINE</a:t>
            </a:r>
            <a:r>
              <a:rPr lang="en-US" dirty="0"/>
              <a:t> – specialized Queries and Reports for analyzing Traveler Data</a:t>
            </a:r>
          </a:p>
          <a:p>
            <a:r>
              <a:rPr lang="en-US" b="1" dirty="0">
                <a:solidFill>
                  <a:srgbClr val="FFC000"/>
                </a:solidFill>
              </a:rPr>
              <a:t>QCREPORTS</a:t>
            </a:r>
            <a:r>
              <a:rPr lang="en-US" dirty="0"/>
              <a:t> – Reports for Travelers/NCRs/D3s typically used for Quality Control</a:t>
            </a:r>
          </a:p>
          <a:p>
            <a:r>
              <a:rPr lang="en-US" b="1" dirty="0">
                <a:solidFill>
                  <a:srgbClr val="FFC000"/>
                </a:solidFill>
              </a:rPr>
              <a:t>PRIMES</a:t>
            </a:r>
            <a:r>
              <a:rPr lang="en-US" dirty="0"/>
              <a:t> – Inventory system (MOVE/STATUS/ISSUE components)</a:t>
            </a:r>
          </a:p>
          <a:p>
            <a:r>
              <a:rPr lang="en-US" b="1" dirty="0">
                <a:solidFill>
                  <a:srgbClr val="FFC000"/>
                </a:solidFill>
              </a:rPr>
              <a:t>FACILITIES</a:t>
            </a:r>
            <a:r>
              <a:rPr lang="en-US" dirty="0"/>
              <a:t> – facility related information</a:t>
            </a:r>
          </a:p>
          <a:p>
            <a:r>
              <a:rPr lang="en-US" b="1" dirty="0">
                <a:solidFill>
                  <a:srgbClr val="FFC000"/>
                </a:solidFill>
              </a:rPr>
              <a:t>DOCUSHARE</a:t>
            </a:r>
            <a:r>
              <a:rPr lang="en-US" dirty="0"/>
              <a:t> – links to often used DocuShare areas</a:t>
            </a:r>
          </a:p>
          <a:p>
            <a:r>
              <a:rPr lang="en-US" b="1" dirty="0">
                <a:solidFill>
                  <a:srgbClr val="FFC000"/>
                </a:solidFill>
              </a:rPr>
              <a:t>LOGBOOKS</a:t>
            </a:r>
            <a:r>
              <a:rPr lang="en-US" dirty="0"/>
              <a:t> – links to e-log maintained by ACCEL OPS dept.</a:t>
            </a:r>
          </a:p>
          <a:p>
            <a:r>
              <a:rPr lang="en-US" b="1" dirty="0">
                <a:solidFill>
                  <a:srgbClr val="FFC000"/>
                </a:solidFill>
              </a:rPr>
              <a:t>HELP</a:t>
            </a:r>
            <a:r>
              <a:rPr lang="en-US" dirty="0"/>
              <a:t> – Pansophy help area with training, FAQs, slide sets, etc.</a:t>
            </a:r>
          </a:p>
          <a:p>
            <a:r>
              <a:rPr lang="en-US" b="1" dirty="0">
                <a:solidFill>
                  <a:srgbClr val="FFC000"/>
                </a:solidFill>
              </a:rPr>
              <a:t>ADMIN</a:t>
            </a:r>
            <a:r>
              <a:rPr lang="en-US" dirty="0"/>
              <a:t> – Pansophy Team area for administration of Pansophy security</a:t>
            </a:r>
          </a:p>
        </p:txBody>
      </p:sp>
    </p:spTree>
    <p:extLst>
      <p:ext uri="{BB962C8B-B14F-4D97-AF65-F5344CB8AC3E}">
        <p14:creationId xmlns:p14="http://schemas.microsoft.com/office/powerpoint/2010/main" val="3711285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AFED1-9DAD-4399-8EB1-58AA70069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3431" y="143399"/>
            <a:ext cx="5722569" cy="629247"/>
          </a:xfrm>
        </p:spPr>
        <p:txBody>
          <a:bodyPr/>
          <a:lstStyle/>
          <a:p>
            <a:r>
              <a:rPr lang="en-US" dirty="0"/>
              <a:t>TRAVELERS MENU</a:t>
            </a:r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66FDE07A-3591-463F-A86E-247EBBBCBC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8587687"/>
              </p:ext>
            </p:extLst>
          </p:nvPr>
        </p:nvGraphicFramePr>
        <p:xfrm>
          <a:off x="515485" y="903354"/>
          <a:ext cx="11161029" cy="574956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36A3221-F39A-4CFB-9775-BB29AD30021A}"/>
              </a:ext>
            </a:extLst>
          </p:cNvPr>
          <p:cNvSpPr txBox="1"/>
          <p:nvPr/>
        </p:nvSpPr>
        <p:spPr>
          <a:xfrm>
            <a:off x="2627367" y="3647853"/>
            <a:ext cx="264694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/>
              <a:t>All Traveler Data Entry for Open Projects.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Access to Closed Project Travelers.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 set of tools for Users to access Traveler/Pansophy related information.</a:t>
            </a:r>
          </a:p>
        </p:txBody>
      </p:sp>
    </p:spTree>
    <p:extLst>
      <p:ext uri="{BB962C8B-B14F-4D97-AF65-F5344CB8AC3E}">
        <p14:creationId xmlns:p14="http://schemas.microsoft.com/office/powerpoint/2010/main" val="23200471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439CBB9-510C-486B-86F0-61100C5835D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7017715"/>
              </p:ext>
            </p:extLst>
          </p:nvPr>
        </p:nvGraphicFramePr>
        <p:xfrm>
          <a:off x="601963" y="466142"/>
          <a:ext cx="10988073" cy="59796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2CFAE030-7CA4-44DE-8DF9-658CE85E52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0752" y="5717824"/>
            <a:ext cx="5431248" cy="728012"/>
          </a:xfrm>
        </p:spPr>
        <p:txBody>
          <a:bodyPr/>
          <a:lstStyle/>
          <a:p>
            <a:pPr algn="ctr"/>
            <a:r>
              <a:rPr lang="en-US" dirty="0"/>
              <a:t>PRODUCTION MENU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1949A0-CC3F-4C57-8AB6-FCB66F5B7BFD}"/>
              </a:ext>
            </a:extLst>
          </p:cNvPr>
          <p:cNvSpPr txBox="1"/>
          <p:nvPr/>
        </p:nvSpPr>
        <p:spPr>
          <a:xfrm>
            <a:off x="445169" y="4981073"/>
            <a:ext cx="475600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An area focused on SRF Operations Production Floor activities.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Component Status Boards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Production Flow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Work Control Documents (Travelers/Procedures)</a:t>
            </a:r>
          </a:p>
        </p:txBody>
      </p:sp>
    </p:spTree>
    <p:extLst>
      <p:ext uri="{BB962C8B-B14F-4D97-AF65-F5344CB8AC3E}">
        <p14:creationId xmlns:p14="http://schemas.microsoft.com/office/powerpoint/2010/main" val="234603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20726-8016-44E7-B4F0-D81F9CEAD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914443"/>
          </a:xfrm>
        </p:spPr>
        <p:txBody>
          <a:bodyPr/>
          <a:lstStyle/>
          <a:p>
            <a:r>
              <a:rPr lang="en-US" dirty="0"/>
              <a:t>PROJECTS PORTAL MENU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292102A4-4B21-4E04-ABB0-C817C0C343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5322660"/>
              </p:ext>
            </p:extLst>
          </p:nvPr>
        </p:nvGraphicFramePr>
        <p:xfrm>
          <a:off x="2141166" y="1371837"/>
          <a:ext cx="9081419" cy="46859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6E8426AF-DA38-4ABC-89B7-E50BF162AA7A}"/>
              </a:ext>
            </a:extLst>
          </p:cNvPr>
          <p:cNvSpPr txBox="1"/>
          <p:nvPr/>
        </p:nvSpPr>
        <p:spPr>
          <a:xfrm>
            <a:off x="764005" y="2225885"/>
            <a:ext cx="187091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Area for External MLP Customers where they may view data points and KPIs.</a:t>
            </a:r>
          </a:p>
        </p:txBody>
      </p:sp>
    </p:spTree>
    <p:extLst>
      <p:ext uri="{BB962C8B-B14F-4D97-AF65-F5344CB8AC3E}">
        <p14:creationId xmlns:p14="http://schemas.microsoft.com/office/powerpoint/2010/main" val="3293287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DD2967-A856-4C9B-832A-2D120DFCD2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DATAMINE MENU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4DE3E3C3-C96D-4A13-93A3-7BBBB11C2F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8462973"/>
              </p:ext>
            </p:extLst>
          </p:nvPr>
        </p:nvGraphicFramePr>
        <p:xfrm>
          <a:off x="1901602" y="1104857"/>
          <a:ext cx="8947150" cy="51919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4F86528-B04B-4D07-B865-A548314DD5BC}"/>
              </a:ext>
            </a:extLst>
          </p:cNvPr>
          <p:cNvSpPr txBox="1"/>
          <p:nvPr/>
        </p:nvSpPr>
        <p:spPr>
          <a:xfrm>
            <a:off x="739942" y="4481763"/>
            <a:ext cx="3561347" cy="951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Area for Specialized Queries and Reports for analyzing Traveler Data</a:t>
            </a:r>
          </a:p>
        </p:txBody>
      </p:sp>
    </p:spTree>
    <p:extLst>
      <p:ext uri="{BB962C8B-B14F-4D97-AF65-F5344CB8AC3E}">
        <p14:creationId xmlns:p14="http://schemas.microsoft.com/office/powerpoint/2010/main" val="3508457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929742-15D3-452C-8D1D-00E827F303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125" y="3237476"/>
            <a:ext cx="3668437" cy="1863361"/>
          </a:xfrm>
        </p:spPr>
        <p:txBody>
          <a:bodyPr/>
          <a:lstStyle/>
          <a:p>
            <a:r>
              <a:rPr lang="en-US" dirty="0"/>
              <a:t>QCREPORTS MENU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D25F250-9B12-429B-B1B6-ED9E0391194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6857018"/>
              </p:ext>
            </p:extLst>
          </p:nvPr>
        </p:nvGraphicFramePr>
        <p:xfrm>
          <a:off x="1692100" y="458970"/>
          <a:ext cx="9689773" cy="57956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949742E-221E-4AE5-9C10-21621D12D844}"/>
              </a:ext>
            </a:extLst>
          </p:cNvPr>
          <p:cNvSpPr txBox="1"/>
          <p:nvPr/>
        </p:nvSpPr>
        <p:spPr>
          <a:xfrm>
            <a:off x="562265" y="4777324"/>
            <a:ext cx="40385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Reports for Travelers/NCRs/D3s typically used for Quality Control.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Quality Reports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Project Overview Reports</a:t>
            </a:r>
          </a:p>
        </p:txBody>
      </p:sp>
    </p:spTree>
    <p:extLst>
      <p:ext uri="{BB962C8B-B14F-4D97-AF65-F5344CB8AC3E}">
        <p14:creationId xmlns:p14="http://schemas.microsoft.com/office/powerpoint/2010/main" val="1244745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7F38DAEC-F336-4E3D-A8AB-FA38B2B2FD7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08854173"/>
              </p:ext>
            </p:extLst>
          </p:nvPr>
        </p:nvGraphicFramePr>
        <p:xfrm>
          <a:off x="768761" y="398484"/>
          <a:ext cx="10161928" cy="61813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133FBB3D-59FA-4996-BE7E-B4AED84E3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49825" y="2744011"/>
            <a:ext cx="2946175" cy="1779141"/>
          </a:xfrm>
        </p:spPr>
        <p:txBody>
          <a:bodyPr/>
          <a:lstStyle/>
          <a:p>
            <a:r>
              <a:rPr lang="en-US" dirty="0"/>
              <a:t>PRIMES MENU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88ACAF-4896-4366-B0FC-58805E571E78}"/>
              </a:ext>
            </a:extLst>
          </p:cNvPr>
          <p:cNvSpPr txBox="1"/>
          <p:nvPr/>
        </p:nvSpPr>
        <p:spPr>
          <a:xfrm>
            <a:off x="3028420" y="4399092"/>
            <a:ext cx="40106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Inventory system (MOVE/STATUS/ISSUE components)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1677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8C46ACD350FFF4AB94E7E2CA552A4FD" ma:contentTypeVersion="13" ma:contentTypeDescription="Create a new document." ma:contentTypeScope="" ma:versionID="0bb44513fe79f17b2d516d7bbb3e15f4">
  <xsd:schema xmlns:xsd="http://www.w3.org/2001/XMLSchema" xmlns:xs="http://www.w3.org/2001/XMLSchema" xmlns:p="http://schemas.microsoft.com/office/2006/metadata/properties" xmlns:ns1="http://schemas.microsoft.com/sharepoint/v3" xmlns:ns3="59aba328-bdd6-4cad-9557-e3d4fcda99ea" xmlns:ns4="ba3ad66b-217b-49fd-9d0c-12a8bcc9701b" targetNamespace="http://schemas.microsoft.com/office/2006/metadata/properties" ma:root="true" ma:fieldsID="338f88ae9636e71e7301b63cb37c0fd4" ns1:_="" ns3:_="" ns4:_="">
    <xsd:import namespace="http://schemas.microsoft.com/sharepoint/v3"/>
    <xsd:import namespace="59aba328-bdd6-4cad-9557-e3d4fcda99ea"/>
    <xsd:import namespace="ba3ad66b-217b-49fd-9d0c-12a8bcc9701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1:_ip_UnifiedCompliancePolicyProperties" minOccurs="0"/>
                <xsd:element ref="ns1:_ip_UnifiedCompliancePolicyUIActio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aba328-bdd6-4cad-9557-e3d4fcda99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a3ad66b-217b-49fd-9d0c-12a8bcc9701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3B4D6B-5DDF-4102-B6B0-7940F38A7657}">
  <ds:schemaRefs>
    <ds:schemaRef ds:uri="http://schemas.openxmlformats.org/package/2006/metadata/core-properties"/>
    <ds:schemaRef ds:uri="59aba328-bdd6-4cad-9557-e3d4fcda99ea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www.w3.org/XML/1998/namespace"/>
    <ds:schemaRef ds:uri="http://schemas.microsoft.com/sharepoint/v3"/>
    <ds:schemaRef ds:uri="http://schemas.microsoft.com/office/infopath/2007/PartnerControls"/>
    <ds:schemaRef ds:uri="ba3ad66b-217b-49fd-9d0c-12a8bcc9701b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EB7F01F-692D-456A-AA1D-6F771C80162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ACAF98-F701-4F6A-A881-EF105AD789A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9aba328-bdd6-4cad-9557-e3d4fcda99ea"/>
    <ds:schemaRef ds:uri="ba3ad66b-217b-49fd-9d0c-12a8bcc9701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551</TotalTime>
  <Words>988</Words>
  <Application>Microsoft Office PowerPoint</Application>
  <PresentationFormat>Widescreen</PresentationFormat>
  <Paragraphs>321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Century Gothic</vt:lpstr>
      <vt:lpstr>Wingdings 3</vt:lpstr>
      <vt:lpstr>Ion</vt:lpstr>
      <vt:lpstr>Pansophy Menu Upgrade</vt:lpstr>
      <vt:lpstr>Purpose And Benefits </vt:lpstr>
      <vt:lpstr>MAIN MENU</vt:lpstr>
      <vt:lpstr>TRAVELERS MENU</vt:lpstr>
      <vt:lpstr>PRODUCTION MENU</vt:lpstr>
      <vt:lpstr>PROJECTS PORTAL MENU</vt:lpstr>
      <vt:lpstr>DATAMINE MENU</vt:lpstr>
      <vt:lpstr>QCREPORTS MENU</vt:lpstr>
      <vt:lpstr>PRIMES MENU</vt:lpstr>
      <vt:lpstr>FACILITIES MENU</vt:lpstr>
      <vt:lpstr>DOCUSHARE MENU</vt:lpstr>
      <vt:lpstr>LOGBOOKS</vt:lpstr>
      <vt:lpstr>HELP</vt:lpstr>
      <vt:lpstr>ADMIN MENU</vt:lpstr>
      <vt:lpstr>The End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Pansophy Menu Upgrade</dc:title>
  <dc:creator>Valerie Bookwalter</dc:creator>
  <cp:lastModifiedBy>Valerie Bookwalter</cp:lastModifiedBy>
  <cp:revision>53</cp:revision>
  <dcterms:created xsi:type="dcterms:W3CDTF">2022-05-02T13:53:09Z</dcterms:created>
  <dcterms:modified xsi:type="dcterms:W3CDTF">2022-06-02T13:26:22Z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0x010100B8C46ACD350FFF4AB94E7E2CA552A4FD</vt:lpwstr>
  </property>
</Properties>
</file>