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1597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12249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355</TotalTime>
  <Words>149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49</cp:revision>
  <dcterms:created xsi:type="dcterms:W3CDTF">2021-08-17T12:38:13Z</dcterms:created>
  <dcterms:modified xsi:type="dcterms:W3CDTF">2022-06-02T15:52:25Z</dcterms:modified>
</cp:coreProperties>
</file>