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285931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C100R-INSTA-CM is overdue. Please regularly check the My Tasks section of </a:t>
            </a:r>
            <a:r>
              <a:rPr lang="en-US" sz="1000" dirty="0" err="1" smtClean="0"/>
              <a:t>docushare</a:t>
            </a:r>
            <a:r>
              <a:rPr lang="en-US" sz="1000" dirty="0"/>
              <a:t> </a:t>
            </a:r>
            <a:r>
              <a:rPr lang="en-US" sz="1000" dirty="0" smtClean="0"/>
              <a:t>for documents routed to you for approval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64596"/>
              </p:ext>
            </p:extLst>
          </p:nvPr>
        </p:nvGraphicFramePr>
        <p:xfrm>
          <a:off x="95594" y="1458725"/>
          <a:ext cx="12016050" cy="1739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1886</TotalTime>
  <Words>189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61</cp:revision>
  <dcterms:created xsi:type="dcterms:W3CDTF">2021-08-17T12:38:13Z</dcterms:created>
  <dcterms:modified xsi:type="dcterms:W3CDTF">2022-05-19T13:20:01Z</dcterms:modified>
</cp:coreProperties>
</file>