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890590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NONE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SRF-MSPR-CMA-JTV-CAL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639080"/>
              </p:ext>
            </p:extLst>
          </p:nvPr>
        </p:nvGraphicFramePr>
        <p:xfrm>
          <a:off x="669174" y="1458725"/>
          <a:ext cx="10515598" cy="2151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198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Pair Assembly Preparation for Turnover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C75-CPR-ASSY-TOVR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313704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597</TotalTime>
  <Words>212</Words>
  <Application>Microsoft Office PowerPoint</Application>
  <PresentationFormat>Widescreen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62</cp:revision>
  <dcterms:created xsi:type="dcterms:W3CDTF">2021-08-17T12:38:13Z</dcterms:created>
  <dcterms:modified xsi:type="dcterms:W3CDTF">2022-06-06T20:06:38Z</dcterms:modified>
</cp:coreProperties>
</file>