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897411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370851"/>
              </p:ext>
            </p:extLst>
          </p:nvPr>
        </p:nvGraphicFramePr>
        <p:xfrm>
          <a:off x="669174" y="1458725"/>
          <a:ext cx="10515600" cy="1058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896</TotalTime>
  <Words>311</Words>
  <Application>Microsoft Office PowerPoint</Application>
  <PresentationFormat>Widescreen</PresentationFormat>
  <Paragraphs>119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81</cp:revision>
  <dcterms:created xsi:type="dcterms:W3CDTF">2021-08-17T12:38:13Z</dcterms:created>
  <dcterms:modified xsi:type="dcterms:W3CDTF">2022-06-13T17:13:04Z</dcterms:modified>
</cp:coreProperties>
</file>