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084652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C75-CLNRM-GV40-LEAK-ASSY-R1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C75-CLNRM-ENDD-ASSY-R2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C75-CPR-ASSY-TOVR-R3*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en-US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*C75-CPR-ASSY-TOVR-R3 has been approved and is in the queue for upload.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232170"/>
              </p:ext>
            </p:extLst>
          </p:nvPr>
        </p:nvGraphicFramePr>
        <p:xfrm>
          <a:off x="669174" y="1458725"/>
          <a:ext cx="10515598" cy="28406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Gate Valve Leak Check and Assembly to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EndDish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C75-CLNRM-GV40-LEAK-ASSY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013892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Dish and MDC valve sub-assembly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C75-CLNRM-ENDD-ASSY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9/5/20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Ciovati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573861"/>
                  </a:ext>
                </a:extLst>
              </a:tr>
              <a:tr h="198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Pair Assembly Preparation for Turnover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C75-CPR-ASSY-TOVR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313704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751</TotalTime>
  <Words>270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64</cp:revision>
  <dcterms:created xsi:type="dcterms:W3CDTF">2021-08-17T12:38:13Z</dcterms:created>
  <dcterms:modified xsi:type="dcterms:W3CDTF">2022-06-13T20:29:11Z</dcterms:modified>
</cp:coreProperties>
</file>