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22978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694506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/>
              <a:t>C100R-FURN-WINW-BRAZ-R1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694506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6" y="3694506"/>
            <a:ext cx="5212080" cy="64633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74816" y="5311837"/>
            <a:ext cx="3632661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C100R-FURN-WINW-BRAZ-R1 has been approved and is in the queue for upload to pansophy.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0017979"/>
              </p:ext>
            </p:extLst>
          </p:nvPr>
        </p:nvGraphicFramePr>
        <p:xfrm>
          <a:off x="95594" y="1458725"/>
          <a:ext cx="12016050" cy="1739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8337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2354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8974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1039550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45048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13123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96911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6421">
                  <a:extLst>
                    <a:ext uri="{9D8B030D-6E8A-4147-A177-3AD203B41FA5}">
                      <a16:colId xmlns:a16="http://schemas.microsoft.com/office/drawing/2014/main" val="3988018990"/>
                    </a:ext>
                  </a:extLst>
                </a:gridCol>
                <a:gridCol w="83613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  <a:gridCol w="1067903">
                  <a:extLst>
                    <a:ext uri="{9D8B030D-6E8A-4147-A177-3AD203B41FA5}">
                      <a16:colId xmlns:a16="http://schemas.microsoft.com/office/drawing/2014/main" val="131202510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Production Lead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 Rep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Warm Window Brazed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C100R-FURN-WINW-BRAZ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5/27/22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 Williams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Grose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91427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1901</TotalTime>
  <Words>202</Words>
  <Application>Microsoft Office PowerPoint</Application>
  <PresentationFormat>Widescreen</PresentationFormat>
  <Paragraphs>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63</cp:revision>
  <dcterms:created xsi:type="dcterms:W3CDTF">2021-08-17T12:38:13Z</dcterms:created>
  <dcterms:modified xsi:type="dcterms:W3CDTF">2022-06-13T17:50:11Z</dcterms:modified>
</cp:coreProperties>
</file>