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1452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SNSPPU-INSP-RDSADP-R2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830136"/>
              </p:ext>
            </p:extLst>
          </p:nvPr>
        </p:nvGraphicFramePr>
        <p:xfrm>
          <a:off x="1042419" y="1757983"/>
          <a:ext cx="9764125" cy="1885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 PPU Rupture Disk Spool Inspection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SNSPPU-INSP-RDSADP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Oast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Mosby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370</TotalTime>
  <Words>172</Words>
  <Application>Microsoft Office PowerPoint</Application>
  <PresentationFormat>Widescreen</PresentationFormat>
  <Paragraphs>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50</cp:revision>
  <dcterms:created xsi:type="dcterms:W3CDTF">2021-08-17T12:38:13Z</dcterms:created>
  <dcterms:modified xsi:type="dcterms:W3CDTF">2022-06-23T14:12:52Z</dcterms:modified>
</cp:coreProperties>
</file>