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608505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C100R-FURN-WINW-BRAZ-R1 has been approved and is in the queue for upload to pansophy.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46238"/>
              </p:ext>
            </p:extLst>
          </p:nvPr>
        </p:nvGraphicFramePr>
        <p:xfrm>
          <a:off x="95594" y="1458725"/>
          <a:ext cx="12016050" cy="1739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1902</TotalTime>
  <Words>183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64</cp:revision>
  <dcterms:created xsi:type="dcterms:W3CDTF">2021-08-17T12:38:13Z</dcterms:created>
  <dcterms:modified xsi:type="dcterms:W3CDTF">2022-06-23T13:41:21Z</dcterms:modified>
</cp:coreProperties>
</file>