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573160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333855"/>
              </p:ext>
            </p:extLst>
          </p:nvPr>
        </p:nvGraphicFramePr>
        <p:xfrm>
          <a:off x="669174" y="1458725"/>
          <a:ext cx="10515600" cy="1393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Magnetic Hygiene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L2HE-CLNRM-CST-DMAG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6/17/22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Oast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5134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838007"/>
            <a:ext cx="3553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*L2HE-CLNRM-CST-ASSY-R2 has been approved and in the queue to be uploaded.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882168"/>
              </p:ext>
            </p:extLst>
          </p:nvPr>
        </p:nvGraphicFramePr>
        <p:xfrm>
          <a:off x="669174" y="1458725"/>
          <a:ext cx="10515600" cy="1294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310397"/>
              </p:ext>
            </p:extLst>
          </p:nvPr>
        </p:nvGraphicFramePr>
        <p:xfrm>
          <a:off x="669174" y="1458725"/>
          <a:ext cx="10515600" cy="1489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907</TotalTime>
  <Words>367</Words>
  <Application>Microsoft Office PowerPoint</Application>
  <PresentationFormat>Widescreen</PresentationFormat>
  <Paragraphs>138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82</cp:revision>
  <dcterms:created xsi:type="dcterms:W3CDTF">2021-08-17T12:38:13Z</dcterms:created>
  <dcterms:modified xsi:type="dcterms:W3CDTF">2022-06-27T18:24:08Z</dcterms:modified>
</cp:coreProperties>
</file>