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6/27/2022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5573160"/>
              </p:ext>
            </p:extLst>
          </p:nvPr>
        </p:nvGraphicFramePr>
        <p:xfrm>
          <a:off x="2123094" y="1705528"/>
          <a:ext cx="7480300" cy="19621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94.35%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E699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 Draft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816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903913" y="3847452"/>
            <a:ext cx="59186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the large number of R0 travelers, the normal list cannot fit on this page. Please reference the subsequent pages for the traveler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9333855"/>
              </p:ext>
            </p:extLst>
          </p:nvPr>
        </p:nvGraphicFramePr>
        <p:xfrm>
          <a:off x="669174" y="1458725"/>
          <a:ext cx="10515600" cy="1393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6262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55399">
                  <a:extLst>
                    <a:ext uri="{9D8B030D-6E8A-4147-A177-3AD203B41FA5}">
                      <a16:colId xmlns:a16="http://schemas.microsoft.com/office/drawing/2014/main" val="2130091981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34298431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27432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Out for Approval</a:t>
                      </a:r>
                    </a:p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7674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 Magnetic Hygiene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L2HE-CLNRM-CST-DMAG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6/17/22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Oast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429174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(MAJOR CHANGE)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L2HE-CLNRM-CST-ASSY*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6/15/22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451342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9174" y="4838007"/>
            <a:ext cx="35536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*L2HE-CLNRM-CST-ASSY-R2 has been approved and in the queue to be uploaded.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0882168"/>
              </p:ext>
            </p:extLst>
          </p:nvPr>
        </p:nvGraphicFramePr>
        <p:xfrm>
          <a:off x="669174" y="1458725"/>
          <a:ext cx="10515600" cy="1294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70934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7087">
                  <a:extLst>
                    <a:ext uri="{9D8B030D-6E8A-4147-A177-3AD203B41FA5}">
                      <a16:colId xmlns:a16="http://schemas.microsoft.com/office/drawing/2014/main" val="3969733358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72977167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83631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62175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537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5310397"/>
              </p:ext>
            </p:extLst>
          </p:nvPr>
        </p:nvGraphicFramePr>
        <p:xfrm>
          <a:off x="669174" y="1458725"/>
          <a:ext cx="10515600" cy="14898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21058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6963">
                  <a:extLst>
                    <a:ext uri="{9D8B030D-6E8A-4147-A177-3AD203B41FA5}">
                      <a16:colId xmlns:a16="http://schemas.microsoft.com/office/drawing/2014/main" val="113076818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825379122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Second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Prep and Shipping to SLAC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L2HE-CMA-CM-SHIP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Vacuum Vessel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L2HE-CMA-VV-ASSY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r>
              <a:rPr lang="en-US" sz="4400" dirty="0" smtClean="0">
                <a:latin typeface="+mj-lt"/>
              </a:rPr>
              <a:t>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55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907</TotalTime>
  <Words>367</Words>
  <Application>Microsoft Office PowerPoint</Application>
  <PresentationFormat>Widescreen</PresentationFormat>
  <Paragraphs>138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L2HE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82</cp:revision>
  <dcterms:created xsi:type="dcterms:W3CDTF">2021-08-17T12:38:13Z</dcterms:created>
  <dcterms:modified xsi:type="dcterms:W3CDTF">2022-06-27T18:24:08Z</dcterms:modified>
</cp:coreProperties>
</file>