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SNSPPU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914528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SNSPPU-INSP-RDSADP-R2*</a:t>
            </a:r>
          </a:p>
          <a:p>
            <a:pPr fontAlgn="b"/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b"/>
            <a:r>
              <a:rPr lang="en-US" sz="1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*The SNSPPU-INSP-RDSADP-R2 traveler routing </a:t>
            </a:r>
            <a:r>
              <a:rPr lang="en-US" sz="1000" smtClean="0">
                <a:solidFill>
                  <a:srgbClr val="000000"/>
                </a:solidFill>
                <a:latin typeface="Calibri" panose="020F0502020204030204" pitchFamily="34" charset="0"/>
              </a:rPr>
              <a:t>is overdue.</a:t>
            </a:r>
            <a:endParaRPr lang="en-US" sz="1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6463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8830136"/>
              </p:ext>
            </p:extLst>
          </p:nvPr>
        </p:nvGraphicFramePr>
        <p:xfrm>
          <a:off x="1042419" y="1757983"/>
          <a:ext cx="9764125" cy="18859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64675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449199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610317">
                  <a:extLst>
                    <a:ext uri="{9D8B030D-6E8A-4147-A177-3AD203B41FA5}">
                      <a16:colId xmlns:a16="http://schemas.microsoft.com/office/drawing/2014/main" val="1273377624"/>
                    </a:ext>
                  </a:extLst>
                </a:gridCol>
                <a:gridCol w="921831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838030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20141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28522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37466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946972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946972">
                  <a:extLst>
                    <a:ext uri="{9D8B030D-6E8A-4147-A177-3AD203B41FA5}">
                      <a16:colId xmlns:a16="http://schemas.microsoft.com/office/drawing/2014/main" val="4153493828"/>
                    </a:ext>
                  </a:extLst>
                </a:gridCol>
              </a:tblGrid>
              <a:tr h="9144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 PPU Rupture Disk Spool Inspection Traveler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SNSPPU-INSP-RDSADP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6/15/22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7/15/22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Oast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Mosby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746021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608257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887604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SNSPPU </a:t>
            </a:r>
            <a:r>
              <a:rPr lang="en-US" sz="4400" dirty="0" smtClean="0">
                <a:latin typeface="+mj-lt"/>
              </a:rPr>
              <a:t>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383</TotalTime>
  <Words>181</Words>
  <Application>Microsoft Office PowerPoint</Application>
  <PresentationFormat>Widescreen</PresentationFormat>
  <Paragraphs>72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SNSPPU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52</cp:revision>
  <dcterms:created xsi:type="dcterms:W3CDTF">2021-08-17T12:38:13Z</dcterms:created>
  <dcterms:modified xsi:type="dcterms:W3CDTF">2022-06-27T19:52:56Z</dcterms:modified>
</cp:coreProperties>
</file>