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1452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SNSPPU-CHEM-CAV-BCP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94943"/>
              </p:ext>
            </p:extLst>
          </p:nvPr>
        </p:nvGraphicFramePr>
        <p:xfrm>
          <a:off x="1042419" y="1757983"/>
          <a:ext cx="9764125" cy="1885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 Buffered Chemical Polish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SNSPPU-CHEM-CAV-BCP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Fiedler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419</TotalTime>
  <Words>167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54</cp:revision>
  <dcterms:created xsi:type="dcterms:W3CDTF">2021-08-17T12:38:13Z</dcterms:created>
  <dcterms:modified xsi:type="dcterms:W3CDTF">2022-07-25T20:20:43Z</dcterms:modified>
</cp:coreProperties>
</file>