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66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101568"/>
              </p:ext>
            </p:extLst>
          </p:nvPr>
        </p:nvGraphicFramePr>
        <p:xfrm>
          <a:off x="2123094" y="1705528"/>
          <a:ext cx="6247823" cy="1771650"/>
        </p:xfrm>
        <a:graphic>
          <a:graphicData uri="http://schemas.openxmlformats.org/drawingml/2006/table">
            <a:tbl>
              <a:tblPr/>
              <a:tblGrid>
                <a:gridCol w="2028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39602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276187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2372778">
                  <a:extLst>
                    <a:ext uri="{9D8B030D-6E8A-4147-A177-3AD203B41FA5}">
                      <a16:colId xmlns:a16="http://schemas.microsoft.com/office/drawing/2014/main" val="1586307486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FF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NONE</a:t>
            </a:r>
            <a:endParaRPr lang="en-US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"/>
            <a:endParaRPr lang="en-US" sz="1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2003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Beam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line assembly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SRF-MSPR-CMA-JTV-CAL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229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8107669"/>
              </p:ext>
            </p:extLst>
          </p:nvPr>
        </p:nvGraphicFramePr>
        <p:xfrm>
          <a:off x="669174" y="1458725"/>
          <a:ext cx="10515598" cy="20047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6992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1602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05904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05006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22734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08822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17050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24005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000829232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686690811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Account Manager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789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2598842"/>
                  </a:ext>
                </a:extLst>
              </a:tr>
              <a:tr h="19848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801389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SRF-MSPR-CMA-JTV-CAL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C75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753</TotalTime>
  <Words>193</Words>
  <Application>Microsoft Office PowerPoint</Application>
  <PresentationFormat>Widescreen</PresentationFormat>
  <Paragraphs>85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C75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65</cp:revision>
  <dcterms:created xsi:type="dcterms:W3CDTF">2021-08-17T12:38:13Z</dcterms:created>
  <dcterms:modified xsi:type="dcterms:W3CDTF">2022-06-27T18:30:28Z</dcterms:modified>
</cp:coreProperties>
</file>