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16245"/>
              </p:ext>
            </p:extLst>
          </p:nvPr>
        </p:nvGraphicFramePr>
        <p:xfrm>
          <a:off x="2123094" y="1705528"/>
          <a:ext cx="6247823" cy="1771650"/>
        </p:xfrm>
        <a:graphic>
          <a:graphicData uri="http://schemas.openxmlformats.org/drawingml/2006/table">
            <a:tbl>
              <a:tblPr/>
              <a:tblGrid>
                <a:gridCol w="2028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39602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276187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2372778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smtClean="0">
                <a:solidFill>
                  <a:srgbClr val="000000"/>
                </a:solidFill>
                <a:latin typeface="Calibri" panose="020F0502020204030204" pitchFamily="34" charset="0"/>
              </a:rPr>
              <a:t>C75-CAV-CHEM-THK-R3*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en-US" sz="1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SRF-MSPR-CMA-JTV-CAL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4816" y="5094545"/>
            <a:ext cx="3632661" cy="24622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*C75-CAV-CHEM-THK-R3 is approved and in queue for approval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526311"/>
              </p:ext>
            </p:extLst>
          </p:nvPr>
        </p:nvGraphicFramePr>
        <p:xfrm>
          <a:off x="669174" y="1458725"/>
          <a:ext cx="10515598" cy="2151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9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1602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0590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05006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22734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08822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17050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4005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686690811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78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598842"/>
                  </a:ext>
                </a:extLst>
              </a:tr>
              <a:tr h="198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Cavity Thickness Measurement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C75-CAV-CHEM-THK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1/26/19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Ciovati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01389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SRF-MSPR-CMA-JTV-CAL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754</TotalTime>
  <Words>221</Words>
  <Application>Microsoft Office PowerPoint</Application>
  <PresentationFormat>Widescreen</PresentationFormat>
  <Paragraphs>95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66</cp:revision>
  <dcterms:created xsi:type="dcterms:W3CDTF">2021-08-17T12:38:13Z</dcterms:created>
  <dcterms:modified xsi:type="dcterms:W3CDTF">2022-08-09T13:05:07Z</dcterms:modified>
</cp:coreProperties>
</file>