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16245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smtClean="0">
                <a:solidFill>
                  <a:srgbClr val="000000"/>
                </a:solidFill>
                <a:latin typeface="Calibri" panose="020F0502020204030204" pitchFamily="34" charset="0"/>
              </a:rPr>
              <a:t>C75-CAV-CHEM-THK-R3*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094545"/>
            <a:ext cx="3632661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*C75-CAV-CHEM-THK-R3 is approved and in queue for approval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526311"/>
              </p:ext>
            </p:extLst>
          </p:nvPr>
        </p:nvGraphicFramePr>
        <p:xfrm>
          <a:off x="669174" y="1458725"/>
          <a:ext cx="10515598" cy="2151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Cavity Thickness Measurement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C75-CAV-CHEM-THK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1/26/19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01389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754</TotalTime>
  <Words>221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66</cp:revision>
  <dcterms:created xsi:type="dcterms:W3CDTF">2021-08-17T12:38:13Z</dcterms:created>
  <dcterms:modified xsi:type="dcterms:W3CDTF">2022-08-09T13:05:07Z</dcterms:modified>
</cp:coreProperties>
</file>