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6" r:id="rId5"/>
    <p:sldId id="258" r:id="rId6"/>
    <p:sldId id="266" r:id="rId7"/>
    <p:sldId id="275" r:id="rId8"/>
    <p:sldId id="277" r:id="rId9"/>
    <p:sldId id="281" r:id="rId10"/>
    <p:sldId id="268" r:id="rId11"/>
    <p:sldId id="267" r:id="rId12"/>
    <p:sldId id="259" r:id="rId13"/>
    <p:sldId id="269" r:id="rId14"/>
    <p:sldId id="270" r:id="rId15"/>
    <p:sldId id="271" r:id="rId16"/>
    <p:sldId id="272" r:id="rId17"/>
    <p:sldId id="274" r:id="rId18"/>
    <p:sldId id="278" r:id="rId19"/>
    <p:sldId id="280" r:id="rId20"/>
    <p:sldId id="26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675D50-A103-4B6D-9139-630632A8C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CA435-DF1B-40FF-B9F8-E9F39444E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130"/>
            <a:ext cx="10515600" cy="9525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16095"/>
            <a:ext cx="2628900" cy="54608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16095"/>
            <a:ext cx="7734300" cy="54608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198"/>
            <a:ext cx="10515600" cy="9084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1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6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4231"/>
            <a:ext cx="10515600" cy="8864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6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27113"/>
            <a:ext cx="10515600" cy="9635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214"/>
            <a:ext cx="10515600" cy="8974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5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1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5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9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19049" y="154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-10364" y="21347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10364" y="42966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628"/>
            <a:ext cx="2794000" cy="66237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947" y="621718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907632" y="642911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907632" y="664530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Docushare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 Document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Documents can be routed at the bottom of the upload page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441061"/>
            <a:ext cx="5157787" cy="181261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Documents can also be routed after publishing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199" y="2505074"/>
            <a:ext cx="5679519" cy="197548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37855" y="4048298"/>
            <a:ext cx="3208712" cy="70658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14611" y="3084022"/>
            <a:ext cx="764771" cy="139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773" y="2800079"/>
            <a:ext cx="1573839" cy="30770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 flipH="1" flipV="1">
            <a:off x="10204612" y="2800078"/>
            <a:ext cx="710000" cy="2839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198721" y="4480559"/>
            <a:ext cx="715892" cy="1396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560854" y="4775563"/>
            <a:ext cx="1567948" cy="35528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Page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021" y="1690688"/>
            <a:ext cx="332900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204" y="1690688"/>
            <a:ext cx="3321162" cy="43513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58735" y="2663277"/>
            <a:ext cx="2924695" cy="2473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Scroll down to the bottom of Page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you to edit the subject and message sent to the approvers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Note: the subject is by default the document name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67204" y="4530436"/>
            <a:ext cx="2890301" cy="121365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057505" y="3483033"/>
            <a:ext cx="1163782" cy="123028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Page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421" y="1236443"/>
            <a:ext cx="3703158" cy="48668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64182" y="2967644"/>
            <a:ext cx="3258589" cy="27432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64182" y="3563185"/>
            <a:ext cx="2992582" cy="59317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44421" y="5181601"/>
            <a:ext cx="3258589" cy="61237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88342" y="2355170"/>
            <a:ext cx="2924695" cy="3009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Search for user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the result you want to add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add to add to the approvers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Approver names will appear 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 remove a name, select it and click remove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64182" y="4921136"/>
            <a:ext cx="906087" cy="21335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5" idx="3"/>
          </p:cNvCxnSpPr>
          <p:nvPr/>
        </p:nvCxnSpPr>
        <p:spPr>
          <a:xfrm flipH="1">
            <a:off x="7622771" y="2621178"/>
            <a:ext cx="822654" cy="48362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3"/>
          </p:cNvCxnSpPr>
          <p:nvPr/>
        </p:nvCxnSpPr>
        <p:spPr>
          <a:xfrm flipH="1">
            <a:off x="7356764" y="2899758"/>
            <a:ext cx="1084352" cy="96001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414953" y="3988830"/>
            <a:ext cx="1026163" cy="119277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V="1">
            <a:off x="7503010" y="3466406"/>
            <a:ext cx="938106" cy="872837"/>
          </a:xfrm>
          <a:prstGeom prst="bentConnector3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9" idx="3"/>
          </p:cNvCxnSpPr>
          <p:nvPr/>
        </p:nvCxnSpPr>
        <p:spPr>
          <a:xfrm rot="10800000" flipV="1">
            <a:off x="5270269" y="4339242"/>
            <a:ext cx="2352502" cy="688573"/>
          </a:xfrm>
          <a:prstGeom prst="bent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6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Page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8298" y="1320609"/>
            <a:ext cx="3709635" cy="48563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11417" y="3015270"/>
            <a:ext cx="3428227" cy="7088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48298" y="3790604"/>
            <a:ext cx="3491346" cy="38238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111417" y="4742497"/>
            <a:ext cx="1308481" cy="66908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88342" y="1945178"/>
            <a:ext cx="2924695" cy="3419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active, if the approvers do not approve within a selected time, the approval becomes overdue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Defines the escalation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Selected notifications will send emails to router when they occur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539644" y="2152996"/>
            <a:ext cx="931025" cy="10474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3"/>
          </p:cNvCxnSpPr>
          <p:nvPr/>
        </p:nvCxnSpPr>
        <p:spPr>
          <a:xfrm flipH="1">
            <a:off x="7539644" y="3790604"/>
            <a:ext cx="931026" cy="1911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3"/>
          </p:cNvCxnSpPr>
          <p:nvPr/>
        </p:nvCxnSpPr>
        <p:spPr>
          <a:xfrm flipH="1">
            <a:off x="5419898" y="4316973"/>
            <a:ext cx="3050772" cy="7600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838200" y="1945178"/>
            <a:ext cx="2262447" cy="2371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Travelers and Procedures, use the settings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the “if not complete” date as two business days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7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Page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6612" y="1332465"/>
            <a:ext cx="3701928" cy="48444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70268" y="5818910"/>
            <a:ext cx="648393" cy="3580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204967" y="2867892"/>
            <a:ext cx="2335571" cy="1762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review page for the routing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Submit to route the document</a:t>
            </a:r>
          </a:p>
        </p:txBody>
      </p:sp>
    </p:spTree>
    <p:extLst>
      <p:ext uri="{BB962C8B-B14F-4D97-AF65-F5344CB8AC3E}">
        <p14:creationId xmlns:p14="http://schemas.microsoft.com/office/powerpoint/2010/main" val="237735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Email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7" y="3024981"/>
            <a:ext cx="9648825" cy="1952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554480" y="1690688"/>
            <a:ext cx="2152996" cy="1110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a Document is sent to you for approval, you will receive an email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30037" y="4380807"/>
            <a:ext cx="9252065" cy="41563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95796" y="5228705"/>
            <a:ext cx="2759826" cy="964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 to the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9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Approving a Document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15" y="1825625"/>
            <a:ext cx="10508370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404" y="3724102"/>
            <a:ext cx="1016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Comments on the document go here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02379" y="2610196"/>
            <a:ext cx="1554479" cy="39069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26727" y="2622667"/>
            <a:ext cx="4896197" cy="3782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857105" y="2028306"/>
            <a:ext cx="2310939" cy="698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Download and view routed documents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0116589" y="5818909"/>
            <a:ext cx="1421476" cy="3580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191404" y="5012575"/>
            <a:ext cx="1454727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Approve or Disapprove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9310255" y="5818909"/>
            <a:ext cx="748145" cy="3580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736676" y="5012575"/>
            <a:ext cx="1266848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Save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Traveler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0807"/>
            <a:ext cx="10515600" cy="4240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1" y="1492874"/>
            <a:ext cx="11393978" cy="387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10897984" y="1571105"/>
            <a:ext cx="257696" cy="24107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73084" y="2310235"/>
            <a:ext cx="1371600" cy="190431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655232" y="1949439"/>
            <a:ext cx="1916084" cy="249787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809018" y="79940"/>
            <a:ext cx="1413163" cy="1301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Properties to view Document Information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10515600" y="1380986"/>
            <a:ext cx="382384" cy="30585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115695" y="2310234"/>
            <a:ext cx="2335876" cy="2677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Temporarily lock document from edits until you check a new version back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Uploading does not overwrite old version. A record is kept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Locks the document from others using it (not necessary to select when checking out)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177945" y="2401364"/>
            <a:ext cx="712815" cy="36230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160279" y="2685011"/>
            <a:ext cx="798368" cy="8371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958350" y="3803573"/>
            <a:ext cx="1000297" cy="5921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38200" y="4447309"/>
            <a:ext cx="1397924" cy="465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View/Terminate Routing</a:t>
            </a:r>
            <a:endParaRPr lang="en-US" sz="1400" dirty="0"/>
          </a:p>
        </p:txBody>
      </p:sp>
      <p:cxnSp>
        <p:nvCxnSpPr>
          <p:cNvPr id="34" name="Elbow Connector 33"/>
          <p:cNvCxnSpPr>
            <a:stCxn id="30" idx="1"/>
          </p:cNvCxnSpPr>
          <p:nvPr/>
        </p:nvCxnSpPr>
        <p:spPr>
          <a:xfrm rot="10800000">
            <a:off x="464132" y="3778898"/>
            <a:ext cx="374069" cy="901168"/>
          </a:xfrm>
          <a:prstGeom prst="bentConnector2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1569" y="3803573"/>
            <a:ext cx="54102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View/Terminate Routing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400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598" y="2701635"/>
            <a:ext cx="5248436" cy="404197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14458" y="6359236"/>
            <a:ext cx="997527" cy="38437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8200" y="2314343"/>
            <a:ext cx="2104505" cy="38437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5642" y="3075413"/>
            <a:ext cx="2310938" cy="633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detailed routing </a:t>
            </a:r>
            <a:r>
              <a:rPr lang="en-US" dirty="0"/>
              <a:t>s</a:t>
            </a:r>
            <a:r>
              <a:rPr lang="en-US" dirty="0" smtClean="0"/>
              <a:t>tatus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  <a:endCxn id="8" idx="2"/>
          </p:cNvCxnSpPr>
          <p:nvPr/>
        </p:nvCxnSpPr>
        <p:spPr>
          <a:xfrm flipH="1" flipV="1">
            <a:off x="1890453" y="2698719"/>
            <a:ext cx="70658" cy="3766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9115610" y="6110580"/>
            <a:ext cx="2310938" cy="633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Delete/terminate routing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8611985" y="6427096"/>
            <a:ext cx="503625" cy="1243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475615" y="5719155"/>
            <a:ext cx="773083" cy="24938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696079" y="5918392"/>
            <a:ext cx="1583748" cy="633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 and response date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6279827" y="5982137"/>
            <a:ext cx="195788" cy="25277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712422" y="6110579"/>
            <a:ext cx="1152936" cy="316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Approver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865358" y="5864587"/>
            <a:ext cx="858744" cy="30657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805651" y="2128059"/>
            <a:ext cx="482138" cy="47626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531862" y="1287044"/>
            <a:ext cx="1678640" cy="633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Routing Status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>
          <a:xfrm flipH="1">
            <a:off x="8287789" y="1920076"/>
            <a:ext cx="83393" cy="22377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9442831" y="1287044"/>
            <a:ext cx="1678640" cy="867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Date of last action on routing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9966429" y="2164153"/>
            <a:ext cx="299789" cy="20321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534698" y="2386809"/>
            <a:ext cx="448887" cy="21236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Log-In and Main Menu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785" y="1393093"/>
            <a:ext cx="10160430" cy="47838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64582" y="2510445"/>
            <a:ext cx="3541222" cy="167085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28953" y="2261062"/>
            <a:ext cx="2236123" cy="1471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Login using your </a:t>
            </a:r>
            <a:r>
              <a:rPr lang="en-US" dirty="0" err="1" smtClean="0"/>
              <a:t>Jlab</a:t>
            </a:r>
            <a:r>
              <a:rPr lang="en-US" dirty="0" smtClean="0"/>
              <a:t> Username and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1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Overdue Documents and What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Traveler or Procedure is overdue, an email will be sent to the approvers and routers if the options are selected.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98" y="3208193"/>
            <a:ext cx="11334404" cy="21252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5413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Tasks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6847"/>
            <a:ext cx="918210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838" y="2563843"/>
            <a:ext cx="4434824" cy="42434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8713" y="2227811"/>
            <a:ext cx="939338" cy="26202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10197" y="3534409"/>
            <a:ext cx="2044930" cy="30447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77841" y="3399472"/>
            <a:ext cx="1105592" cy="321735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9505" y="4365540"/>
            <a:ext cx="2049104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of documents routed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322128" y="4148137"/>
            <a:ext cx="2049104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Date modified and status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6683433" y="4468177"/>
            <a:ext cx="638695" cy="7057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2248609" y="4685580"/>
            <a:ext cx="37486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09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 After Login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345" y="1397197"/>
            <a:ext cx="10833310" cy="509504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21971" y="1690688"/>
            <a:ext cx="789709" cy="31267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03119" y="1690688"/>
            <a:ext cx="598517" cy="31267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93075" y="1690688"/>
            <a:ext cx="714897" cy="31267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99411" y="1690688"/>
            <a:ext cx="748145" cy="31267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38995" y="1690688"/>
            <a:ext cx="540329" cy="31267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53262" y="2618366"/>
            <a:ext cx="1646149" cy="1138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documents routed by you or to you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690851" y="2618366"/>
            <a:ext cx="1353587" cy="1155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documents favorited by you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30336" y="2797017"/>
            <a:ext cx="1245526" cy="798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search options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461759" y="2797017"/>
            <a:ext cx="1327265" cy="798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Recently edited documents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26071" y="2618366"/>
            <a:ext cx="1741293" cy="1155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documents and collections on your network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0"/>
            <a:endCxn id="5" idx="2"/>
          </p:cNvCxnSpPr>
          <p:nvPr/>
        </p:nvCxnSpPr>
        <p:spPr>
          <a:xfrm flipV="1">
            <a:off x="996718" y="2003367"/>
            <a:ext cx="620108" cy="61499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2"/>
          </p:cNvCxnSpPr>
          <p:nvPr/>
        </p:nvCxnSpPr>
        <p:spPr>
          <a:xfrm flipH="1" flipV="1">
            <a:off x="2402378" y="2003367"/>
            <a:ext cx="488372" cy="61499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177762" y="2003367"/>
            <a:ext cx="1212743" cy="6170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973483" y="2024657"/>
            <a:ext cx="1834345" cy="7566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0"/>
            <a:endCxn id="9" idx="2"/>
          </p:cNvCxnSpPr>
          <p:nvPr/>
        </p:nvCxnSpPr>
        <p:spPr>
          <a:xfrm flipH="1" flipV="1">
            <a:off x="4709160" y="2003367"/>
            <a:ext cx="2416232" cy="79365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7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Upload and Editing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3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Upload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486" y="1825625"/>
            <a:ext cx="8695028" cy="43513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84020" y="4201131"/>
            <a:ext cx="897776" cy="31267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84001" y="3045662"/>
            <a:ext cx="1741293" cy="1155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to the collection the document is meant for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73132" y="2574608"/>
            <a:ext cx="7503624" cy="31267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H="1" flipV="1">
            <a:off x="6542116" y="2887287"/>
            <a:ext cx="312532" cy="1583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446683" y="4357470"/>
            <a:ext cx="1741293" cy="1336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Drop Down under “Add” and select “Document”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Upload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5659"/>
            <a:ext cx="10515600" cy="40146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12915" y="2685010"/>
            <a:ext cx="1521230" cy="22444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12915" y="2979981"/>
            <a:ext cx="3092336" cy="42823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5585" y="2127104"/>
            <a:ext cx="2186247" cy="67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 to select a document to upload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66756" y="2487105"/>
            <a:ext cx="2651760" cy="2665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Document title automatically created from filename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Traveler/Procedure title for the </a:t>
            </a:r>
            <a:r>
              <a:rPr lang="en-US" dirty="0"/>
              <a:t>D</a:t>
            </a:r>
            <a:r>
              <a:rPr lang="en-US" dirty="0" smtClean="0"/>
              <a:t>ocument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2851265" y="2462168"/>
            <a:ext cx="274320" cy="2228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05251" y="3211135"/>
            <a:ext cx="961505" cy="19708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9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a New Version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8694" y="1544700"/>
            <a:ext cx="5157787" cy="823912"/>
          </a:xfrm>
        </p:spPr>
        <p:txBody>
          <a:bodyPr/>
          <a:lstStyle/>
          <a:p>
            <a:pPr algn="ctr"/>
            <a:r>
              <a:rPr lang="en-US" dirty="0" smtClean="0"/>
              <a:t>From the More Actions Section, select Upload a New Version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8646" y="2505075"/>
            <a:ext cx="2560070" cy="368458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923319"/>
            <a:ext cx="5183188" cy="284809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658065" y="3391593"/>
            <a:ext cx="1855745" cy="29925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75636" y="4455622"/>
            <a:ext cx="4055848" cy="34913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82512" y="4953022"/>
            <a:ext cx="2186247" cy="81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comments on the new version, if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Properties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576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665228" y="1690688"/>
            <a:ext cx="224445" cy="25762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32" y="2023123"/>
            <a:ext cx="5734396" cy="39921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13163" y="2023123"/>
            <a:ext cx="2294313" cy="3361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View the document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Edit document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Edit permissions to view and edit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Add or remove notifications for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Locations?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Version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Document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View routing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View and change document history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76510" y="212943"/>
            <a:ext cx="1413163" cy="1301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Properties to view Document Information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665228" y="1496291"/>
            <a:ext cx="112222" cy="1943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0833" y="2410691"/>
            <a:ext cx="1165168" cy="1795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3433156" y="2023123"/>
            <a:ext cx="1497676" cy="3875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582785" y="4206240"/>
            <a:ext cx="1348047" cy="1072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0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Actions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0807"/>
            <a:ext cx="10515600" cy="42409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9655232" y="1949439"/>
            <a:ext cx="1916084" cy="249787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115695" y="2310234"/>
            <a:ext cx="2335876" cy="2677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Temporarily lock document from edits until you check a new version back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Uploading does not overwrite old version. A record is kept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Locks the document from others using it (not necessary to select when checking out)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177945" y="2401364"/>
            <a:ext cx="712815" cy="36230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160279" y="2685011"/>
            <a:ext cx="798368" cy="8371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958350" y="3803573"/>
            <a:ext cx="1000297" cy="5921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sophyPowerPointTemplate" id="{ED1FEAAC-6CC4-45A1-A531-83514DE12FAD}" vid="{53A123FC-1C4C-4451-BF04-B49822265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PansophyPowerPointTemplate</Template>
  <TotalTime>22374</TotalTime>
  <Words>520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Docushare</vt:lpstr>
      <vt:lpstr>Log-In and Main Menu</vt:lpstr>
      <vt:lpstr>Main Menu After Login</vt:lpstr>
      <vt:lpstr>Document Upload and Editing</vt:lpstr>
      <vt:lpstr>Document Upload</vt:lpstr>
      <vt:lpstr>Document Upload Cont.</vt:lpstr>
      <vt:lpstr>Upload a New Version</vt:lpstr>
      <vt:lpstr>Document Properties</vt:lpstr>
      <vt:lpstr>Document Actions</vt:lpstr>
      <vt:lpstr>Routing a Document</vt:lpstr>
      <vt:lpstr>Routing</vt:lpstr>
      <vt:lpstr>Routing Page 1</vt:lpstr>
      <vt:lpstr>Routing Page 2</vt:lpstr>
      <vt:lpstr>Routing Page 3</vt:lpstr>
      <vt:lpstr>Routing Page 4</vt:lpstr>
      <vt:lpstr>Approval Email</vt:lpstr>
      <vt:lpstr>Approving a Document</vt:lpstr>
      <vt:lpstr>View Traveler</vt:lpstr>
      <vt:lpstr>View/Terminate Routing</vt:lpstr>
      <vt:lpstr>Overdue Documents and What Happens</vt:lpstr>
      <vt:lpstr>My Tasks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Docushare</dc:title>
  <dc:creator>Allen Samuels</dc:creator>
  <cp:lastModifiedBy>Allen Samuels</cp:lastModifiedBy>
  <cp:revision>64</cp:revision>
  <dcterms:created xsi:type="dcterms:W3CDTF">2021-09-16T19:02:44Z</dcterms:created>
  <dcterms:modified xsi:type="dcterms:W3CDTF">2021-12-20T19:08:22Z</dcterms:modified>
</cp:coreProperties>
</file>