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5675D50-A103-4B6D-9139-630632A8CF84}" type="datetimeFigureOut">
              <a:rPr lang="en-US" smtClean="0"/>
              <a:t>6/2/2022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E1CA435-DF1B-40FF-B9F8-E9F39444EB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8167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738130"/>
            <a:ext cx="10515600" cy="952558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8944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16095"/>
            <a:ext cx="2628900" cy="5460867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16095"/>
            <a:ext cx="7734300" cy="546086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052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782198"/>
            <a:ext cx="10515600" cy="90849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014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60649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04231"/>
            <a:ext cx="10515600" cy="886457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1632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727113"/>
            <a:ext cx="10515600" cy="96357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653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793214"/>
            <a:ext cx="10515600" cy="897474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958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401696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771180"/>
            <a:ext cx="3932237" cy="1286219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771181"/>
            <a:ext cx="6172200" cy="508987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47251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771180"/>
            <a:ext cx="3932237" cy="1286219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771181"/>
            <a:ext cx="6172200" cy="508987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12984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 rot="10800000">
            <a:off x="-19049" y="1545"/>
            <a:ext cx="9296400" cy="21945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  <a:alpha val="0"/>
                </a:schemeClr>
              </a:gs>
              <a:gs pos="35000">
                <a:srgbClr val="339933"/>
              </a:gs>
              <a:gs pos="80000">
                <a:srgbClr val="339933"/>
              </a:gs>
              <a:gs pos="100000">
                <a:srgbClr val="339933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 rot="10800000">
            <a:off x="-10364" y="213478"/>
            <a:ext cx="9296400" cy="21945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  <a:alpha val="0"/>
                </a:schemeClr>
              </a:gs>
              <a:gs pos="35000">
                <a:srgbClr val="D6D6D6"/>
              </a:gs>
              <a:gs pos="80000">
                <a:srgbClr val="D6D6D6"/>
              </a:gs>
              <a:gs pos="100000">
                <a:srgbClr val="D6D6D6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 rot="10800000">
            <a:off x="-10364" y="429665"/>
            <a:ext cx="9296400" cy="21945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  <a:alpha val="0"/>
                </a:schemeClr>
              </a:gs>
              <a:gs pos="35000">
                <a:srgbClr val="42318C"/>
              </a:gs>
              <a:gs pos="80000">
                <a:srgbClr val="42318C"/>
              </a:gs>
              <a:gs pos="100000">
                <a:srgbClr val="42318C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95628"/>
            <a:ext cx="2794000" cy="662371"/>
          </a:xfrm>
          <a:prstGeom prst="rect">
            <a:avLst/>
          </a:prstGeom>
        </p:spPr>
      </p:pic>
      <p:sp>
        <p:nvSpPr>
          <p:cNvPr id="11" name="Rectangle 10"/>
          <p:cNvSpPr/>
          <p:nvPr userDrawn="1"/>
        </p:nvSpPr>
        <p:spPr>
          <a:xfrm>
            <a:off x="2898947" y="6217185"/>
            <a:ext cx="9296400" cy="21945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  <a:alpha val="0"/>
                </a:schemeClr>
              </a:gs>
              <a:gs pos="35000">
                <a:srgbClr val="339933"/>
              </a:gs>
              <a:gs pos="80000">
                <a:srgbClr val="339933"/>
              </a:gs>
              <a:gs pos="100000">
                <a:srgbClr val="339933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2907632" y="6429118"/>
            <a:ext cx="9296400" cy="21945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  <a:alpha val="0"/>
                </a:schemeClr>
              </a:gs>
              <a:gs pos="35000">
                <a:srgbClr val="D6D6D6"/>
              </a:gs>
              <a:gs pos="80000">
                <a:srgbClr val="D6D6D6"/>
              </a:gs>
              <a:gs pos="100000">
                <a:srgbClr val="D6D6D6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 userDrawn="1"/>
        </p:nvSpPr>
        <p:spPr>
          <a:xfrm>
            <a:off x="2907632" y="6645305"/>
            <a:ext cx="9296400" cy="21945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  <a:alpha val="0"/>
                </a:schemeClr>
              </a:gs>
              <a:gs pos="35000">
                <a:srgbClr val="42318C"/>
              </a:gs>
              <a:gs pos="80000">
                <a:srgbClr val="42318C"/>
              </a:gs>
              <a:gs pos="100000">
                <a:srgbClr val="42318C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465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chiark.greenend.org.uk/~sgtatham/putty/latest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SRFTERM Login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721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Install PuTTY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Go to the </a:t>
            </a:r>
            <a:r>
              <a:rPr lang="en-US" sz="2400" dirty="0" smtClean="0">
                <a:hlinkClick r:id="rId2"/>
              </a:rPr>
              <a:t>PuTTY page</a:t>
            </a:r>
            <a:r>
              <a:rPr lang="en-US" sz="2400" dirty="0" smtClean="0"/>
              <a:t> and download the 64-bit x86 package</a:t>
            </a:r>
          </a:p>
          <a:p>
            <a:r>
              <a:rPr lang="en-US" sz="2400" dirty="0" smtClean="0"/>
              <a:t>Run the install program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6443" y="2736856"/>
            <a:ext cx="11139114" cy="3440107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6" name="Rounded Rectangle 5"/>
          <p:cNvSpPr/>
          <p:nvPr/>
        </p:nvSpPr>
        <p:spPr>
          <a:xfrm>
            <a:off x="773084" y="5162204"/>
            <a:ext cx="3591099" cy="157942"/>
          </a:xfrm>
          <a:prstGeom prst="round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7876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Setting up the Tunnel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0507" y="1779380"/>
            <a:ext cx="5246324" cy="4351338"/>
          </a:xfrm>
        </p:spPr>
        <p:txBody>
          <a:bodyPr/>
          <a:lstStyle/>
          <a:p>
            <a:r>
              <a:rPr lang="en-US" sz="2400" dirty="0" smtClean="0"/>
              <a:t>Open Putty. In the category section on the left, expand SSH and select Tunnels</a:t>
            </a:r>
          </a:p>
          <a:p>
            <a:r>
              <a:rPr lang="en-US" sz="2400" dirty="0" smtClean="0"/>
              <a:t>Fill the tunnel out</a:t>
            </a:r>
          </a:p>
          <a:p>
            <a:pPr lvl="1"/>
            <a:r>
              <a:rPr lang="en-US" sz="2000" dirty="0" smtClean="0"/>
              <a:t>Under Source Port, type “3391”</a:t>
            </a:r>
          </a:p>
          <a:p>
            <a:pPr lvl="1"/>
            <a:r>
              <a:rPr lang="en-US" sz="2000" dirty="0" smtClean="0"/>
              <a:t>Under Destination, type “SRFTERM.jlab.org:3389”</a:t>
            </a:r>
          </a:p>
          <a:p>
            <a:pPr lvl="2"/>
            <a:r>
              <a:rPr lang="en-US" sz="1800" dirty="0" smtClean="0"/>
              <a:t>Destination is </a:t>
            </a:r>
            <a:r>
              <a:rPr lang="en-US" sz="1800" u="sng" dirty="0" smtClean="0"/>
              <a:t>NOT</a:t>
            </a:r>
            <a:r>
              <a:rPr lang="en-US" sz="1800" dirty="0" smtClean="0"/>
              <a:t> case sensitive</a:t>
            </a:r>
          </a:p>
          <a:p>
            <a:pPr lvl="1"/>
            <a:r>
              <a:rPr lang="en-US" sz="2000" dirty="0" smtClean="0"/>
              <a:t>Click Add</a:t>
            </a:r>
          </a:p>
          <a:p>
            <a:pPr lvl="1"/>
            <a:r>
              <a:rPr lang="en-US" sz="2000" dirty="0" smtClean="0"/>
              <a:t>The tunnel will appear under Forwarded Ports</a:t>
            </a:r>
            <a:endParaRPr lang="en-US" sz="2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26830" y="2228666"/>
            <a:ext cx="2802997" cy="2709147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5" name="Rounded Rectangle 4"/>
          <p:cNvSpPr/>
          <p:nvPr/>
        </p:nvSpPr>
        <p:spPr>
          <a:xfrm>
            <a:off x="5719473" y="2310991"/>
            <a:ext cx="1280160" cy="2626822"/>
          </a:xfrm>
          <a:prstGeom prst="roundRect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6184985" y="4289367"/>
            <a:ext cx="349135" cy="149629"/>
          </a:xfrm>
          <a:prstGeom prst="roundRect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48393" y="2228667"/>
            <a:ext cx="2802138" cy="2709147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9" name="Rounded Rectangle 8"/>
          <p:cNvSpPr/>
          <p:nvPr/>
        </p:nvSpPr>
        <p:spPr>
          <a:xfrm>
            <a:off x="9688119" y="3142212"/>
            <a:ext cx="1750413" cy="1022465"/>
          </a:xfrm>
          <a:prstGeom prst="roundRect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456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Creating a Session from the Tunnel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5936673" cy="4351338"/>
          </a:xfrm>
        </p:spPr>
        <p:txBody>
          <a:bodyPr/>
          <a:lstStyle/>
          <a:p>
            <a:r>
              <a:rPr lang="en-US" sz="2400" dirty="0" smtClean="0"/>
              <a:t>Under category, scroll up and select Session</a:t>
            </a:r>
          </a:p>
          <a:p>
            <a:r>
              <a:rPr lang="en-US" sz="2400" dirty="0" smtClean="0"/>
              <a:t>On the right under the “Host Name (or IP address)” section, type login.jlab.org</a:t>
            </a:r>
          </a:p>
          <a:p>
            <a:r>
              <a:rPr lang="en-US" sz="2400" dirty="0" smtClean="0"/>
              <a:t>Under Saved Sessions, give the session a name</a:t>
            </a:r>
          </a:p>
          <a:p>
            <a:pPr lvl="1"/>
            <a:r>
              <a:rPr lang="en-US" sz="2000" dirty="0" smtClean="0"/>
              <a:t>Recommend to use JLab, or SRFTERM</a:t>
            </a:r>
          </a:p>
          <a:p>
            <a:r>
              <a:rPr lang="en-US" sz="2400" dirty="0" smtClean="0"/>
              <a:t>Click Save, and the session will appear in the list below Saved Sessions</a:t>
            </a:r>
          </a:p>
          <a:p>
            <a:pPr lvl="1"/>
            <a:r>
              <a:rPr lang="en-US" sz="2000" dirty="0" smtClean="0"/>
              <a:t>You can double check the tunnel by clicking Load after selecting your tunnel, and going back to the tunnel setup.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48500" y="1690688"/>
            <a:ext cx="4305300" cy="4162425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5" name="Rounded Rectangle 4"/>
          <p:cNvSpPr/>
          <p:nvPr/>
        </p:nvSpPr>
        <p:spPr>
          <a:xfrm>
            <a:off x="8587047" y="2543696"/>
            <a:ext cx="1961804" cy="390698"/>
          </a:xfrm>
          <a:prstGeom prst="round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8587047" y="3452186"/>
            <a:ext cx="1961804" cy="390698"/>
          </a:xfrm>
          <a:prstGeom prst="round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10548851" y="3842885"/>
            <a:ext cx="648394" cy="795618"/>
          </a:xfrm>
          <a:prstGeom prst="round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572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Logging 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5645727" cy="4351338"/>
          </a:xfrm>
        </p:spPr>
        <p:txBody>
          <a:bodyPr/>
          <a:lstStyle/>
          <a:p>
            <a:r>
              <a:rPr lang="en-US" sz="2400" dirty="0" smtClean="0"/>
              <a:t>Double Click the session, or single click and select Open</a:t>
            </a:r>
          </a:p>
          <a:p>
            <a:r>
              <a:rPr lang="en-US" sz="2400" dirty="0" smtClean="0"/>
              <a:t>In the command window, input your JLab username and password</a:t>
            </a:r>
          </a:p>
          <a:p>
            <a:r>
              <a:rPr lang="en-US" sz="2400" dirty="0" smtClean="0"/>
              <a:t>Open the start menu, search for and open the remote desktop</a:t>
            </a:r>
          </a:p>
          <a:p>
            <a:r>
              <a:rPr lang="en-US" sz="2400" dirty="0" smtClean="0"/>
              <a:t>Under Computer, put localhost:3391.</a:t>
            </a:r>
          </a:p>
          <a:p>
            <a:pPr lvl="1"/>
            <a:r>
              <a:rPr lang="en-US" sz="2000" dirty="0" smtClean="0"/>
              <a:t>You can save the connection by selecting the Show Options dropdown and hitting save</a:t>
            </a:r>
          </a:p>
          <a:p>
            <a:r>
              <a:rPr lang="en-US" sz="2400" dirty="0" smtClean="0"/>
              <a:t>When cautioned about the remote computer’s identity, select Yes</a:t>
            </a:r>
          </a:p>
          <a:p>
            <a:r>
              <a:rPr lang="en-US" sz="2400" dirty="0" smtClean="0"/>
              <a:t>Enter smartcard code and login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03200" y="4331063"/>
            <a:ext cx="2636594" cy="163896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09384" y="1175372"/>
            <a:ext cx="3746121" cy="2368954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6" name="Rounded Rectangle 5"/>
          <p:cNvSpPr/>
          <p:nvPr/>
        </p:nvSpPr>
        <p:spPr>
          <a:xfrm>
            <a:off x="6634009" y="5778440"/>
            <a:ext cx="668317" cy="191587"/>
          </a:xfrm>
          <a:prstGeom prst="roundRect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8144888" y="5716386"/>
            <a:ext cx="537557" cy="253641"/>
          </a:xfrm>
          <a:prstGeom prst="roundRect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59067" y="3849594"/>
            <a:ext cx="2636594" cy="260190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889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For more information, or to add additional tunnels, refer to the JLab Computer Center’s page on remote desktop and PuTTY.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717523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nsophyPowerPointTemplate" id="{ED1FEAAC-6CC4-45A1-A531-83514DE12FAD}" vid="{53A123FC-1C4C-4451-BF04-B4982226510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PansophyPowerPointTemplate</Template>
  <TotalTime>432</TotalTime>
  <Words>251</Words>
  <Application>Microsoft Office PowerPoint</Application>
  <PresentationFormat>Widescreen</PresentationFormat>
  <Paragraphs>29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SRFTERM Login</vt:lpstr>
      <vt:lpstr>Install PuTTY</vt:lpstr>
      <vt:lpstr>Setting up the Tunnel</vt:lpstr>
      <vt:lpstr>Creating a Session from the Tunnel</vt:lpstr>
      <vt:lpstr>Logging in</vt:lpstr>
      <vt:lpstr>Additional references</vt:lpstr>
    </vt:vector>
  </TitlesOfParts>
  <Company>JLAB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SRFTERM Login</dc:title>
  <dc:creator>Allen Samuels</dc:creator>
  <cp:lastModifiedBy>Allen Samuels</cp:lastModifiedBy>
  <cp:revision>20</cp:revision>
  <dcterms:created xsi:type="dcterms:W3CDTF">2022-01-18T14:50:30Z</dcterms:created>
  <dcterms:modified xsi:type="dcterms:W3CDTF">2022-06-02T14:42:25Z</dcterms:modified>
</cp:coreProperties>
</file>