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c.jlab.org/mac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SRFTERM Login With a Mac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Desktop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JLab Mac Systems</a:t>
            </a:r>
            <a:r>
              <a:rPr lang="en-US" dirty="0" smtClean="0"/>
              <a:t>, login, and open MAC Remote Access</a:t>
            </a:r>
          </a:p>
          <a:p>
            <a:r>
              <a:rPr lang="en-US" dirty="0" smtClean="0"/>
              <a:t>Download the following packages at the bottom</a:t>
            </a:r>
          </a:p>
          <a:p>
            <a:pPr lvl="1"/>
            <a:r>
              <a:rPr lang="en-US" dirty="0" smtClean="0"/>
              <a:t>JLab's Remote Desktop Build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Tokend</a:t>
            </a:r>
            <a:r>
              <a:rPr lang="en-US" dirty="0" smtClean="0"/>
              <a:t> of your MAC's OS build</a:t>
            </a:r>
          </a:p>
          <a:p>
            <a:r>
              <a:rPr lang="en-US" dirty="0" smtClean="0"/>
              <a:t>Reboot your mac to finish the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the Terminal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Terminal and type </a:t>
            </a:r>
            <a:r>
              <a:rPr lang="en-US" dirty="0" smtClean="0"/>
              <a:t>in "</a:t>
            </a:r>
            <a:r>
              <a:rPr lang="en-US" dirty="0" err="1" smtClean="0"/>
              <a:t>ssh</a:t>
            </a:r>
            <a:r>
              <a:rPr lang="en-US" dirty="0" smtClean="0"/>
              <a:t> </a:t>
            </a:r>
            <a:r>
              <a:rPr lang="en-US" dirty="0"/>
              <a:t>–</a:t>
            </a:r>
            <a:r>
              <a:rPr lang="en-US" dirty="0" smtClean="0"/>
              <a:t>L 3391:srfterm.jlab.org:3389 yourusername@login.jlab.org"</a:t>
            </a:r>
          </a:p>
          <a:p>
            <a:pPr lvl="1"/>
            <a:r>
              <a:rPr lang="en-US" dirty="0" smtClean="0"/>
              <a:t>Substitute </a:t>
            </a:r>
            <a:r>
              <a:rPr lang="en-US" dirty="0" err="1" smtClean="0"/>
              <a:t>yourusername</a:t>
            </a:r>
            <a:r>
              <a:rPr lang="en-US" dirty="0" smtClean="0"/>
              <a:t> with your JLab username</a:t>
            </a:r>
          </a:p>
          <a:p>
            <a:r>
              <a:rPr lang="en-US" dirty="0" smtClean="0"/>
              <a:t>When prompted, type in your CUE password</a:t>
            </a:r>
          </a:p>
          <a:p>
            <a:pPr lvl="1"/>
            <a:r>
              <a:rPr lang="en-US" b="1" u="sng" dirty="0" smtClean="0">
                <a:solidFill>
                  <a:srgbClr val="C00000"/>
                </a:solidFill>
              </a:rPr>
              <a:t>IMPORTANT: Inputting an incorrect password 3 times in a row will lock you out of SRFTERM and will require your password to be reset.</a:t>
            </a:r>
            <a:endParaRPr lang="en-US" b="1" u="sng" dirty="0">
              <a:solidFill>
                <a:srgbClr val="C00000"/>
              </a:solidFill>
            </a:endParaRPr>
          </a:p>
        </p:txBody>
      </p:sp>
      <p:pic>
        <p:nvPicPr>
          <p:cNvPr id="1027" name="Picture 3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4" y="4596938"/>
            <a:ext cx="3699162" cy="209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image0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916" y="4591162"/>
            <a:ext cx="3689079" cy="21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 descr="image0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246" y="4591162"/>
            <a:ext cx="3666250" cy="21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04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Wake-on-Lan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</a:t>
            </a:r>
            <a:r>
              <a:rPr lang="en-US" dirty="0" err="1" smtClean="0"/>
              <a:t>SRFTerm</a:t>
            </a:r>
            <a:r>
              <a:rPr lang="en-US" dirty="0" smtClean="0"/>
              <a:t> is online by </a:t>
            </a:r>
            <a:r>
              <a:rPr lang="en-US" dirty="0" err="1" smtClean="0"/>
              <a:t>inputing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command </a:t>
            </a:r>
          </a:p>
          <a:p>
            <a:pPr marL="0" indent="0">
              <a:buNone/>
            </a:pPr>
            <a:r>
              <a:rPr lang="en-US" dirty="0" smtClean="0"/>
              <a:t>"</a:t>
            </a:r>
            <a:r>
              <a:rPr lang="en-US" dirty="0" err="1" smtClean="0"/>
              <a:t>wakeonlan</a:t>
            </a:r>
            <a:r>
              <a:rPr lang="en-US" dirty="0" smtClean="0"/>
              <a:t> SRFTERM"</a:t>
            </a:r>
          </a:p>
        </p:txBody>
      </p:sp>
      <p:pic>
        <p:nvPicPr>
          <p:cNvPr id="2050" name="Picture 6" descr="image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836" y="2729953"/>
            <a:ext cx="6008976" cy="3447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959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The Remote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a new tab or window in terminal</a:t>
            </a:r>
          </a:p>
          <a:p>
            <a:r>
              <a:rPr lang="en-US" dirty="0" smtClean="0"/>
              <a:t>In the new terminal</a:t>
            </a:r>
            <a:r>
              <a:rPr lang="en-US" dirty="0"/>
              <a:t>, type the command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"</a:t>
            </a:r>
            <a:r>
              <a:rPr lang="en-US" dirty="0" err="1"/>
              <a:t>rdesktop</a:t>
            </a:r>
            <a:r>
              <a:rPr lang="en-US" dirty="0"/>
              <a:t> -r </a:t>
            </a:r>
            <a:r>
              <a:rPr lang="en-US" dirty="0" err="1"/>
              <a:t>scard</a:t>
            </a:r>
            <a:r>
              <a:rPr lang="en-US" dirty="0"/>
              <a:t> -k </a:t>
            </a:r>
            <a:r>
              <a:rPr lang="en-US" dirty="0" err="1"/>
              <a:t>en</a:t>
            </a:r>
            <a:r>
              <a:rPr lang="en-US" dirty="0"/>
              <a:t>-us -a 16 -g80% </a:t>
            </a:r>
            <a:r>
              <a:rPr lang="en-US" dirty="0" smtClean="0"/>
              <a:t>localhost:3391"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1" descr="image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291" y="3366972"/>
            <a:ext cx="5169911" cy="3180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27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in to Remote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terminal command should open a new X11 Window to the SRFTERM computer login screen. Use the option to log in with your smartcard and passcode.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137" y="2619228"/>
            <a:ext cx="5195455" cy="403808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764088" y="5793970"/>
            <a:ext cx="432262" cy="49045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3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1736</TotalTime>
  <Words>183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SRFTERM Login With a Mac</vt:lpstr>
      <vt:lpstr>Remote Desktop Software</vt:lpstr>
      <vt:lpstr>Open the Terminal</vt:lpstr>
      <vt:lpstr>Wake-on-Lan</vt:lpstr>
      <vt:lpstr>Opening The Remote Desktop</vt:lpstr>
      <vt:lpstr>Logging in to Remote Desktop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SRFTERM Login With a Mac</dc:title>
  <dc:creator>Allen Samuels</dc:creator>
  <cp:lastModifiedBy>Allen Samuels</cp:lastModifiedBy>
  <cp:revision>19</cp:revision>
  <dcterms:created xsi:type="dcterms:W3CDTF">2022-03-07T16:45:52Z</dcterms:created>
  <dcterms:modified xsi:type="dcterms:W3CDTF">2022-06-02T14:39:11Z</dcterms:modified>
</cp:coreProperties>
</file>