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5675D50-A103-4B6D-9139-630632A8CF84}" type="datetimeFigureOut">
              <a:rPr lang="en-US" smtClean="0"/>
              <a:t>6/1/2022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E1CA435-DF1B-40FF-B9F8-E9F39444E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816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38130"/>
            <a:ext cx="10515600" cy="95255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894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16095"/>
            <a:ext cx="2628900" cy="5460867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16095"/>
            <a:ext cx="7734300" cy="546086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052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82198"/>
            <a:ext cx="10515600" cy="90849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014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60649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04231"/>
            <a:ext cx="10515600" cy="88645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163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27113"/>
            <a:ext cx="10515600" cy="96357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653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93214"/>
            <a:ext cx="10515600" cy="897474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958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0169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71180"/>
            <a:ext cx="3932237" cy="1286219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771181"/>
            <a:ext cx="6172200" cy="508987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47251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71180"/>
            <a:ext cx="3932237" cy="1286219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771181"/>
            <a:ext cx="6172200" cy="50898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12984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 rot="10800000">
            <a:off x="-19049" y="154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 rot="10800000">
            <a:off x="-10364" y="21347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 rot="10800000">
            <a:off x="-10364" y="42966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95628"/>
            <a:ext cx="2794000" cy="662371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2898947" y="621718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2907632" y="642911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2907632" y="664530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465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cc.jlab.org/macs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SRFTERM Login With a Mac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72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Remote Desktop Software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 to </a:t>
            </a:r>
            <a:r>
              <a:rPr lang="en-US" dirty="0" smtClean="0">
                <a:hlinkClick r:id="rId2"/>
              </a:rPr>
              <a:t>JLab Mac Systems</a:t>
            </a:r>
            <a:r>
              <a:rPr lang="en-US" dirty="0" smtClean="0"/>
              <a:t>, login, and open MAC Remote Access</a:t>
            </a:r>
          </a:p>
          <a:p>
            <a:r>
              <a:rPr lang="en-US" dirty="0" smtClean="0"/>
              <a:t>Download the following packages at the bottom</a:t>
            </a:r>
          </a:p>
          <a:p>
            <a:pPr lvl="1"/>
            <a:r>
              <a:rPr lang="en-US" dirty="0" smtClean="0"/>
              <a:t>JLab's Remote Desktop Build</a:t>
            </a:r>
          </a:p>
          <a:p>
            <a:pPr lvl="1"/>
            <a:r>
              <a:rPr lang="en-US" dirty="0" smtClean="0"/>
              <a:t>The </a:t>
            </a:r>
            <a:r>
              <a:rPr lang="en-US" dirty="0" err="1" smtClean="0"/>
              <a:t>Tokend</a:t>
            </a:r>
            <a:r>
              <a:rPr lang="en-US" dirty="0" smtClean="0"/>
              <a:t> of your MAC's OS build</a:t>
            </a:r>
          </a:p>
          <a:p>
            <a:r>
              <a:rPr lang="en-US" dirty="0" smtClean="0"/>
              <a:t>Reboot your mac to finish the update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531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the Terminal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Open Terminal and type </a:t>
            </a:r>
            <a:r>
              <a:rPr lang="en-US" dirty="0" smtClean="0"/>
              <a:t>in "</a:t>
            </a:r>
            <a:r>
              <a:rPr lang="en-US" dirty="0" err="1" smtClean="0"/>
              <a:t>ssh</a:t>
            </a:r>
            <a:r>
              <a:rPr lang="en-US" dirty="0" smtClean="0"/>
              <a:t> </a:t>
            </a:r>
            <a:r>
              <a:rPr lang="en-US" dirty="0"/>
              <a:t>–</a:t>
            </a:r>
            <a:r>
              <a:rPr lang="en-US" dirty="0" smtClean="0"/>
              <a:t>L 3391:srfterm.jlab.org:3389 yourusername@login.jlab.org"</a:t>
            </a:r>
          </a:p>
          <a:p>
            <a:pPr lvl="1"/>
            <a:r>
              <a:rPr lang="en-US" dirty="0" smtClean="0"/>
              <a:t>Substitute </a:t>
            </a:r>
            <a:r>
              <a:rPr lang="en-US" dirty="0" err="1" smtClean="0"/>
              <a:t>yourusername</a:t>
            </a:r>
            <a:r>
              <a:rPr lang="en-US" dirty="0" smtClean="0"/>
              <a:t> with your JLab username</a:t>
            </a:r>
          </a:p>
          <a:p>
            <a:r>
              <a:rPr lang="en-US" dirty="0" smtClean="0"/>
              <a:t>When prompted, type in your CUE password</a:t>
            </a:r>
          </a:p>
          <a:p>
            <a:pPr lvl="1"/>
            <a:r>
              <a:rPr lang="en-US" b="1" u="sng" dirty="0" smtClean="0">
                <a:solidFill>
                  <a:srgbClr val="C00000"/>
                </a:solidFill>
              </a:rPr>
              <a:t>IMPORTANT: Inputting an incorrect password 3 times in a row will lock you out of SRFTERM and will require your password to be reset.</a:t>
            </a:r>
            <a:endParaRPr lang="en-US" b="1" u="sng" dirty="0">
              <a:solidFill>
                <a:srgbClr val="C00000"/>
              </a:solidFill>
            </a:endParaRPr>
          </a:p>
        </p:txBody>
      </p:sp>
      <p:pic>
        <p:nvPicPr>
          <p:cNvPr id="1027" name="Picture 3" descr="image0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04" y="4596938"/>
            <a:ext cx="3699162" cy="2097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image0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916" y="4591162"/>
            <a:ext cx="3689079" cy="2103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6" descr="image01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9246" y="4591162"/>
            <a:ext cx="3666250" cy="2103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30499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Wake-on-Lan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Ensure </a:t>
            </a:r>
            <a:r>
              <a:rPr lang="en-US" dirty="0" err="1" smtClean="0"/>
              <a:t>SRFTerm</a:t>
            </a:r>
            <a:r>
              <a:rPr lang="en-US" dirty="0" smtClean="0"/>
              <a:t> is online by </a:t>
            </a:r>
            <a:r>
              <a:rPr lang="en-US" dirty="0" err="1" smtClean="0"/>
              <a:t>inputing</a:t>
            </a:r>
            <a:r>
              <a:rPr lang="en-US" dirty="0" smtClean="0"/>
              <a:t> </a:t>
            </a:r>
            <a:r>
              <a:rPr lang="en-US" dirty="0"/>
              <a:t>the </a:t>
            </a:r>
            <a:r>
              <a:rPr lang="en-US" dirty="0" smtClean="0"/>
              <a:t>command </a:t>
            </a:r>
          </a:p>
          <a:p>
            <a:pPr marL="0" indent="0">
              <a:buNone/>
            </a:pPr>
            <a:r>
              <a:rPr lang="en-US" dirty="0" smtClean="0"/>
              <a:t>"</a:t>
            </a:r>
            <a:r>
              <a:rPr lang="en-US" dirty="0" err="1" smtClean="0"/>
              <a:t>wakeonlan</a:t>
            </a:r>
            <a:r>
              <a:rPr lang="en-US" dirty="0" smtClean="0"/>
              <a:t> SRFTERM"</a:t>
            </a:r>
          </a:p>
        </p:txBody>
      </p:sp>
      <p:pic>
        <p:nvPicPr>
          <p:cNvPr id="2050" name="Picture 6" descr="image0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8836" y="2729953"/>
            <a:ext cx="6008976" cy="34470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29597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Opening The Remote Desktop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Open a new tab or window in terminal</a:t>
            </a:r>
          </a:p>
          <a:p>
            <a:r>
              <a:rPr lang="en-US" dirty="0" smtClean="0"/>
              <a:t>In the new terminal</a:t>
            </a:r>
            <a:r>
              <a:rPr lang="en-US" dirty="0"/>
              <a:t>, type the command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"</a:t>
            </a:r>
            <a:r>
              <a:rPr lang="en-US" dirty="0" err="1"/>
              <a:t>rdesktop</a:t>
            </a:r>
            <a:r>
              <a:rPr lang="en-US" dirty="0"/>
              <a:t> -r </a:t>
            </a:r>
            <a:r>
              <a:rPr lang="en-US" dirty="0" err="1"/>
              <a:t>scard</a:t>
            </a:r>
            <a:r>
              <a:rPr lang="en-US" dirty="0"/>
              <a:t> -k </a:t>
            </a:r>
            <a:r>
              <a:rPr lang="en-US" dirty="0" err="1"/>
              <a:t>en</a:t>
            </a:r>
            <a:r>
              <a:rPr lang="en-US" dirty="0"/>
              <a:t>-us -a 16 -g80% </a:t>
            </a:r>
            <a:r>
              <a:rPr lang="en-US" dirty="0" smtClean="0"/>
              <a:t>localhost:3391"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3074" name="Picture 1" descr="image00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8291" y="3366972"/>
            <a:ext cx="5169911" cy="31802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22710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Logging in to Remote Desktop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terminal command should open a new X11 Window to the SRFTERM computer login screen. Use the option to log in with your smartcard and passcode.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54137" y="2619228"/>
            <a:ext cx="5195455" cy="4038083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7764088" y="5793970"/>
            <a:ext cx="432262" cy="490451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730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nsophyPowerPointTemplate" id="{ED1FEAAC-6CC4-45A1-A531-83514DE12FAD}" vid="{53A123FC-1C4C-4451-BF04-B4982226510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PansophyPowerPointTemplate</Template>
  <TotalTime>1736</TotalTime>
  <Words>183</Words>
  <Application>Microsoft Office PowerPoint</Application>
  <PresentationFormat>Widescreen</PresentationFormat>
  <Paragraphs>21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SRFTERM Login With a Mac</vt:lpstr>
      <vt:lpstr>Remote Desktop Software</vt:lpstr>
      <vt:lpstr>Open the Terminal</vt:lpstr>
      <vt:lpstr>Wake-on-Lan</vt:lpstr>
      <vt:lpstr>Opening The Remote Desktop</vt:lpstr>
      <vt:lpstr>Logging in to Remote Desktop</vt:lpstr>
    </vt:vector>
  </TitlesOfParts>
  <Company>JLAB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SRFTERM Login With a Mac</dc:title>
  <dc:creator>Allen Samuels</dc:creator>
  <cp:lastModifiedBy>Allen Samuels</cp:lastModifiedBy>
  <cp:revision>19</cp:revision>
  <dcterms:created xsi:type="dcterms:W3CDTF">2022-03-07T16:45:52Z</dcterms:created>
  <dcterms:modified xsi:type="dcterms:W3CDTF">2022-06-02T14:39:11Z</dcterms:modified>
</cp:coreProperties>
</file>