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chiark.greenend.org.uk/~sgtatham/putty/lates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SRFTERM Login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PuTTY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Go to the </a:t>
            </a:r>
            <a:r>
              <a:rPr lang="en-US" sz="2400" dirty="0" smtClean="0">
                <a:hlinkClick r:id="rId2"/>
              </a:rPr>
              <a:t>PuTTY page</a:t>
            </a:r>
            <a:r>
              <a:rPr lang="en-US" sz="2400" dirty="0" smtClean="0"/>
              <a:t> and download the 64-bit x86 package</a:t>
            </a:r>
          </a:p>
          <a:p>
            <a:r>
              <a:rPr lang="en-US" sz="2400" dirty="0" smtClean="0"/>
              <a:t>Run the install program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443" y="2736856"/>
            <a:ext cx="11139114" cy="34401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ounded Rectangle 5"/>
          <p:cNvSpPr/>
          <p:nvPr/>
        </p:nvSpPr>
        <p:spPr>
          <a:xfrm>
            <a:off x="773084" y="5162204"/>
            <a:ext cx="3591099" cy="157942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8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the Tunnel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507" y="1779380"/>
            <a:ext cx="5246324" cy="4351338"/>
          </a:xfrm>
        </p:spPr>
        <p:txBody>
          <a:bodyPr/>
          <a:lstStyle/>
          <a:p>
            <a:r>
              <a:rPr lang="en-US" sz="2400" dirty="0" smtClean="0"/>
              <a:t>Open Putty. In the category section on the left, expand SSH and select Tunnels</a:t>
            </a:r>
          </a:p>
          <a:p>
            <a:r>
              <a:rPr lang="en-US" sz="2400" dirty="0" smtClean="0"/>
              <a:t>Fill the tunnel out</a:t>
            </a:r>
          </a:p>
          <a:p>
            <a:pPr lvl="1"/>
            <a:r>
              <a:rPr lang="en-US" sz="2000" dirty="0" smtClean="0"/>
              <a:t>Under Source Port, type “3391”</a:t>
            </a:r>
          </a:p>
          <a:p>
            <a:pPr lvl="1"/>
            <a:r>
              <a:rPr lang="en-US" sz="2000" dirty="0" smtClean="0"/>
              <a:t>Under Destination, type “SRFTERM.jlab.org:3389”</a:t>
            </a:r>
          </a:p>
          <a:p>
            <a:pPr lvl="2"/>
            <a:r>
              <a:rPr lang="en-US" sz="1800" dirty="0" smtClean="0"/>
              <a:t>Destination is </a:t>
            </a:r>
            <a:r>
              <a:rPr lang="en-US" sz="1800" u="sng" dirty="0" smtClean="0"/>
              <a:t>NOT</a:t>
            </a:r>
            <a:r>
              <a:rPr lang="en-US" sz="1800" dirty="0" smtClean="0"/>
              <a:t> case sensitive</a:t>
            </a:r>
          </a:p>
          <a:p>
            <a:pPr lvl="1"/>
            <a:r>
              <a:rPr lang="en-US" sz="2000" dirty="0" smtClean="0"/>
              <a:t>Click Add</a:t>
            </a:r>
          </a:p>
          <a:p>
            <a:pPr lvl="1"/>
            <a:r>
              <a:rPr lang="en-US" sz="2000" dirty="0" smtClean="0"/>
              <a:t>The tunnel will appear under Forwarded Ports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6830" y="2228666"/>
            <a:ext cx="2802997" cy="27091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ounded Rectangle 4"/>
          <p:cNvSpPr/>
          <p:nvPr/>
        </p:nvSpPr>
        <p:spPr>
          <a:xfrm>
            <a:off x="5719473" y="2310991"/>
            <a:ext cx="1280160" cy="2626822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184985" y="4289367"/>
            <a:ext cx="349135" cy="149629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8393" y="2228667"/>
            <a:ext cx="2802138" cy="27091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ounded Rectangle 8"/>
          <p:cNvSpPr/>
          <p:nvPr/>
        </p:nvSpPr>
        <p:spPr>
          <a:xfrm>
            <a:off x="9688119" y="3142212"/>
            <a:ext cx="1750413" cy="1022465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5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Session from the Tunnel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36673" cy="4351338"/>
          </a:xfrm>
        </p:spPr>
        <p:txBody>
          <a:bodyPr/>
          <a:lstStyle/>
          <a:p>
            <a:r>
              <a:rPr lang="en-US" sz="2400" dirty="0" smtClean="0"/>
              <a:t>Under category, scroll up and select Session</a:t>
            </a:r>
          </a:p>
          <a:p>
            <a:r>
              <a:rPr lang="en-US" sz="2400" dirty="0" smtClean="0"/>
              <a:t>On the right under the “Host Name (or IP address)” section, type login.jlab.org</a:t>
            </a:r>
          </a:p>
          <a:p>
            <a:r>
              <a:rPr lang="en-US" sz="2400" dirty="0" smtClean="0"/>
              <a:t>Under Saved Sessions, give the session a name</a:t>
            </a:r>
          </a:p>
          <a:p>
            <a:pPr lvl="1"/>
            <a:r>
              <a:rPr lang="en-US" sz="2000" dirty="0" smtClean="0"/>
              <a:t>Recommend to use JLab, or SRFTERM</a:t>
            </a:r>
          </a:p>
          <a:p>
            <a:r>
              <a:rPr lang="en-US" sz="2400" dirty="0" smtClean="0"/>
              <a:t>Click Save, and the session will appear in the list below Saved Sessions</a:t>
            </a:r>
          </a:p>
          <a:p>
            <a:pPr lvl="1"/>
            <a:r>
              <a:rPr lang="en-US" sz="2000" dirty="0" smtClean="0"/>
              <a:t>You can double check the tunnel by clicking Load after selecting your tunnel, and going back to the tunnel setup.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0" y="1690688"/>
            <a:ext cx="4305300" cy="41624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ounded Rectangle 4"/>
          <p:cNvSpPr/>
          <p:nvPr/>
        </p:nvSpPr>
        <p:spPr>
          <a:xfrm>
            <a:off x="8587047" y="2543696"/>
            <a:ext cx="1961804" cy="390698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587047" y="3452186"/>
            <a:ext cx="1961804" cy="390698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548851" y="3842885"/>
            <a:ext cx="648394" cy="795618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7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45727" cy="4351338"/>
          </a:xfrm>
        </p:spPr>
        <p:txBody>
          <a:bodyPr/>
          <a:lstStyle/>
          <a:p>
            <a:r>
              <a:rPr lang="en-US" sz="2400" dirty="0" smtClean="0"/>
              <a:t>Double Click the session, or single click and select Open</a:t>
            </a:r>
          </a:p>
          <a:p>
            <a:r>
              <a:rPr lang="en-US" sz="2400" dirty="0" smtClean="0"/>
              <a:t>In the command window, input your JLab username and password</a:t>
            </a:r>
          </a:p>
          <a:p>
            <a:r>
              <a:rPr lang="en-US" sz="2400" dirty="0" smtClean="0"/>
              <a:t>Open the start menu, search for and open the remote desktop</a:t>
            </a:r>
          </a:p>
          <a:p>
            <a:r>
              <a:rPr lang="en-US" sz="2400" dirty="0" smtClean="0"/>
              <a:t>Under Computer, put localhost:3391.</a:t>
            </a:r>
          </a:p>
          <a:p>
            <a:pPr lvl="1"/>
            <a:r>
              <a:rPr lang="en-US" sz="2000" dirty="0" smtClean="0"/>
              <a:t>You can save the connection by selecting the Show Options dropdown and hitting save</a:t>
            </a:r>
          </a:p>
          <a:p>
            <a:r>
              <a:rPr lang="en-US" sz="2400" dirty="0" smtClean="0"/>
              <a:t>When cautioned about the remote computer’s identity, select Yes</a:t>
            </a:r>
          </a:p>
          <a:p>
            <a:r>
              <a:rPr lang="en-US" sz="2400" dirty="0" smtClean="0"/>
              <a:t>Enter smartcard code and login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3200" y="4331063"/>
            <a:ext cx="2636594" cy="163896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384" y="1175372"/>
            <a:ext cx="3746121" cy="236895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ounded Rectangle 5"/>
          <p:cNvSpPr/>
          <p:nvPr/>
        </p:nvSpPr>
        <p:spPr>
          <a:xfrm>
            <a:off x="6634009" y="5778440"/>
            <a:ext cx="668317" cy="191587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144888" y="5716386"/>
            <a:ext cx="537557" cy="253641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9067" y="3849594"/>
            <a:ext cx="2636594" cy="260190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8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For more information, or to add additional tunnels, refer to the JLab Computer Center’s page on remote desktop and PuTTY.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1752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432</TotalTime>
  <Words>251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SRFTERM Login</vt:lpstr>
      <vt:lpstr>Install PuTTY</vt:lpstr>
      <vt:lpstr>Setting up the Tunnel</vt:lpstr>
      <vt:lpstr>Creating a Session from the Tunnel</vt:lpstr>
      <vt:lpstr>Logging in</vt:lpstr>
      <vt:lpstr>Additional references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SRFTERM Login</dc:title>
  <dc:creator>Allen Samuels</dc:creator>
  <cp:lastModifiedBy>Allen Samuels</cp:lastModifiedBy>
  <cp:revision>20</cp:revision>
  <dcterms:created xsi:type="dcterms:W3CDTF">2022-01-18T14:50:30Z</dcterms:created>
  <dcterms:modified xsi:type="dcterms:W3CDTF">2022-06-02T14:42:25Z</dcterms:modified>
</cp:coreProperties>
</file>