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5" r:id="rId4"/>
    <p:sldId id="296" r:id="rId5"/>
    <p:sldId id="298" r:id="rId6"/>
    <p:sldId id="299" r:id="rId7"/>
    <p:sldId id="300" r:id="rId8"/>
    <p:sldId id="301" r:id="rId9"/>
    <p:sldId id="302" r:id="rId10"/>
    <p:sldId id="29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4619" y="1122363"/>
            <a:ext cx="10998679" cy="2387600"/>
          </a:xfrm>
        </p:spPr>
        <p:txBody>
          <a:bodyPr/>
          <a:lstStyle/>
          <a:p>
            <a:r>
              <a:rPr lang="en-US" dirty="0"/>
              <a:t>VTA Service Request (Beta Testing)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 Matthew Menia</a:t>
            </a:r>
          </a:p>
          <a:p>
            <a:r>
              <a:rPr lang="en-US" dirty="0"/>
              <a:t>Contact us at Pansophy@jlab.org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F21816-5B85-4284-A57C-D13245DC2473}"/>
              </a:ext>
            </a:extLst>
          </p:cNvPr>
          <p:cNvSpPr txBox="1"/>
          <p:nvPr/>
        </p:nvSpPr>
        <p:spPr>
          <a:xfrm>
            <a:off x="4872892" y="6361723"/>
            <a:ext cx="2446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Revised 5/9/2024</a:t>
            </a:r>
          </a:p>
        </p:txBody>
      </p:sp>
    </p:spTree>
    <p:extLst>
      <p:ext uri="{BB962C8B-B14F-4D97-AF65-F5344CB8AC3E}">
        <p14:creationId xmlns:p14="http://schemas.microsoft.com/office/powerpoint/2010/main" val="262872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Listening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Questions?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1849" y="5720318"/>
            <a:ext cx="7663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Additional questions or concerns can be directed to pansophy@jlab.org</a:t>
            </a:r>
          </a:p>
        </p:txBody>
      </p:sp>
    </p:spTree>
    <p:extLst>
      <p:ext uri="{BB962C8B-B14F-4D97-AF65-F5344CB8AC3E}">
        <p14:creationId xmlns:p14="http://schemas.microsoft.com/office/powerpoint/2010/main" val="171315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B894F-2769-6AD7-AFE1-B0B435D73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E2508-DE8B-7040-B90E-445E66F87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documentation to support multiple work center’s coordination, ensure accuracy, completeness, consistency, and validity of tests. </a:t>
            </a:r>
          </a:p>
          <a:p>
            <a:r>
              <a:rPr lang="en-US" dirty="0"/>
              <a:t>Will provide documents with an expiration date. Each plan will be valid for a year following final approval.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6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24683-F22F-18AE-6FBF-E4D177370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FE38B33-DCE5-D2C8-229C-309FA35384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6236" y="1487956"/>
            <a:ext cx="9250438" cy="4275759"/>
          </a:xfrm>
        </p:spPr>
      </p:pic>
    </p:spTree>
    <p:extLst>
      <p:ext uri="{BB962C8B-B14F-4D97-AF65-F5344CB8AC3E}">
        <p14:creationId xmlns:p14="http://schemas.microsoft.com/office/powerpoint/2010/main" val="1476300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29601-EB5D-31DE-3E11-AB118D6D4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5BF2732-2ADB-C089-DC27-9C775F4B24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4989" y="1690688"/>
            <a:ext cx="10515600" cy="2060526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86BC806D-1BA2-CCBD-64F9-AA9D40E67ACF}"/>
              </a:ext>
            </a:extLst>
          </p:cNvPr>
          <p:cNvSpPr/>
          <p:nvPr/>
        </p:nvSpPr>
        <p:spPr>
          <a:xfrm>
            <a:off x="4981303" y="2124891"/>
            <a:ext cx="478971" cy="20900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F1AD94-3B58-0BE5-8514-8E5725232D71}"/>
              </a:ext>
            </a:extLst>
          </p:cNvPr>
          <p:cNvSpPr txBox="1"/>
          <p:nvPr/>
        </p:nvSpPr>
        <p:spPr>
          <a:xfrm>
            <a:off x="750872" y="3465904"/>
            <a:ext cx="10690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Test Plan Form (Based on SRFOPS-VTA-CAV-TSTP-R1-PO)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Test Requirements Form (Based on SRFOPS-VTA-CAV-TSTR-R1-PO)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Test Activation Form (Based on SRFOPS-VTA-CAV-TSTX-R1-PO)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VTA Approval</a:t>
            </a:r>
          </a:p>
        </p:txBody>
      </p:sp>
    </p:spTree>
    <p:extLst>
      <p:ext uri="{BB962C8B-B14F-4D97-AF65-F5344CB8AC3E}">
        <p14:creationId xmlns:p14="http://schemas.microsoft.com/office/powerpoint/2010/main" val="277277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0D042-7E03-6F3C-6D55-F131BC0A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Plan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D161AD8-83B4-A6D4-29C0-CA06791A90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7134" y="2665556"/>
            <a:ext cx="7277731" cy="3410246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364D302-8A6F-BA2E-7DE4-F4E3E7FEB301}"/>
              </a:ext>
            </a:extLst>
          </p:cNvPr>
          <p:cNvSpPr txBox="1"/>
          <p:nvPr/>
        </p:nvSpPr>
        <p:spPr>
          <a:xfrm>
            <a:off x="828136" y="1794294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Reviews hardware layout, relief valve verification, test stand instrumentation, VSA sensor templates, test schedule, test parameters, and additional measurements.</a:t>
            </a:r>
          </a:p>
        </p:txBody>
      </p:sp>
    </p:spTree>
    <p:extLst>
      <p:ext uri="{BB962C8B-B14F-4D97-AF65-F5344CB8AC3E}">
        <p14:creationId xmlns:p14="http://schemas.microsoft.com/office/powerpoint/2010/main" val="1657803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40284-3A40-923F-F40D-0D4953625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Request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A23D11A-2F23-2CA3-8563-7303C99810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5737" y="2966765"/>
            <a:ext cx="6980525" cy="320067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772961-1033-FAF4-0083-A42AC4CDAAD8}"/>
              </a:ext>
            </a:extLst>
          </p:cNvPr>
          <p:cNvSpPr txBox="1"/>
          <p:nvPr/>
        </p:nvSpPr>
        <p:spPr>
          <a:xfrm>
            <a:off x="940279" y="1544128"/>
            <a:ext cx="10032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Used to alert users an approved plan would like to test. Once approved can be scheduled with consideration to schedule, facility, availability, and division priorities.</a:t>
            </a:r>
          </a:p>
        </p:txBody>
      </p:sp>
    </p:spTree>
    <p:extLst>
      <p:ext uri="{BB962C8B-B14F-4D97-AF65-F5344CB8AC3E}">
        <p14:creationId xmlns:p14="http://schemas.microsoft.com/office/powerpoint/2010/main" val="365502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5D2F9-0D5F-519A-CB52-BDA9FC90C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Activation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B8CED8-8C09-3DF6-380F-D1286D53FD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3161" y="2803592"/>
            <a:ext cx="7085549" cy="322756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FDB85A-37A3-B983-86B8-E7B67A9FE1F5}"/>
              </a:ext>
            </a:extLst>
          </p:cNvPr>
          <p:cNvSpPr txBox="1"/>
          <p:nvPr/>
        </p:nvSpPr>
        <p:spPr>
          <a:xfrm>
            <a:off x="828136" y="1794294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Reviews test stand and serial numbers, provides documentation for any discrepancies, crane operations.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Documents post testing results and will send emails if neutron generation occurs.</a:t>
            </a:r>
          </a:p>
        </p:txBody>
      </p:sp>
    </p:spTree>
    <p:extLst>
      <p:ext uri="{BB962C8B-B14F-4D97-AF65-F5344CB8AC3E}">
        <p14:creationId xmlns:p14="http://schemas.microsoft.com/office/powerpoint/2010/main" val="8211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96ED-B469-FA76-881B-A98AB935D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Approval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B6BC3CD-C110-3CD1-F68C-B5BDC3581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8073" y="3901440"/>
            <a:ext cx="11253793" cy="2174362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3294C8-925F-3A48-899E-C87329963A55}"/>
              </a:ext>
            </a:extLst>
          </p:cNvPr>
          <p:cNvSpPr txBox="1"/>
          <p:nvPr/>
        </p:nvSpPr>
        <p:spPr>
          <a:xfrm>
            <a:off x="838200" y="1506022"/>
            <a:ext cx="11253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Users will have the ability to view all queued plans.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Multiple comment fields to track changes.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View approvers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approve and comment multiple plans at once.</a:t>
            </a:r>
          </a:p>
        </p:txBody>
      </p:sp>
    </p:spTree>
    <p:extLst>
      <p:ext uri="{BB962C8B-B14F-4D97-AF65-F5344CB8AC3E}">
        <p14:creationId xmlns:p14="http://schemas.microsoft.com/office/powerpoint/2010/main" val="4046669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DE70-C253-2652-6835-486E4F12E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A2159-48CF-D328-F8C5-37F3CDAE8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sz="2400" dirty="0"/>
              <a:t>Automated field completion.</a:t>
            </a:r>
          </a:p>
          <a:p>
            <a:r>
              <a:rPr lang="en-US" sz="2400" dirty="0"/>
              <a:t>Dynamic page display. (Fields will change depending on selections) </a:t>
            </a:r>
          </a:p>
          <a:p>
            <a:r>
              <a:rPr lang="en-US" sz="2400" dirty="0"/>
              <a:t>Save current progress.</a:t>
            </a:r>
          </a:p>
          <a:p>
            <a:r>
              <a:rPr lang="en-US" sz="2400" dirty="0"/>
              <a:t>Copy previously approved forms.</a:t>
            </a:r>
          </a:p>
          <a:p>
            <a:r>
              <a:rPr lang="en-US" sz="2400" dirty="0"/>
              <a:t>Link to VTA travelers (will need to include &lt;&lt;NOTE&gt;&gt; in traveler)</a:t>
            </a:r>
          </a:p>
          <a:p>
            <a:r>
              <a:rPr lang="en-US" sz="2400" dirty="0"/>
              <a:t>Automated expiration emails.</a:t>
            </a:r>
          </a:p>
          <a:p>
            <a:r>
              <a:rPr lang="en-US" sz="2400" dirty="0"/>
              <a:t>Uploaded file preview in form.</a:t>
            </a:r>
          </a:p>
          <a:p>
            <a:r>
              <a:rPr lang="en-US" sz="2400" dirty="0"/>
              <a:t>Menu display to better utilize/organize features.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7B20D5-ADEF-5DC3-8BDC-E1B5F6CDA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973" y="5380933"/>
            <a:ext cx="6629975" cy="13221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FD66DD-2D95-CAD3-6669-7BF102F7ADCB}"/>
              </a:ext>
            </a:extLst>
          </p:cNvPr>
          <p:cNvSpPr txBox="1"/>
          <p:nvPr/>
        </p:nvSpPr>
        <p:spPr>
          <a:xfrm>
            <a:off x="9541125" y="5167312"/>
            <a:ext cx="43914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Image: Wireframe illustrating features menu.</a:t>
            </a:r>
          </a:p>
        </p:txBody>
      </p:sp>
    </p:spTree>
    <p:extLst>
      <p:ext uri="{BB962C8B-B14F-4D97-AF65-F5344CB8AC3E}">
        <p14:creationId xmlns:p14="http://schemas.microsoft.com/office/powerpoint/2010/main" val="10490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19057</TotalTime>
  <Words>300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VTA Service Request (Beta Testing)</vt:lpstr>
      <vt:lpstr>Purpose</vt:lpstr>
      <vt:lpstr>Scope</vt:lpstr>
      <vt:lpstr>Location</vt:lpstr>
      <vt:lpstr>Test Plan</vt:lpstr>
      <vt:lpstr>Test Request</vt:lpstr>
      <vt:lpstr>Test Activation</vt:lpstr>
      <vt:lpstr>Test Approval</vt:lpstr>
      <vt:lpstr>Future Updates</vt:lpstr>
      <vt:lpstr>Thank You For Listening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Traveler Authorship</dc:title>
  <dc:creator>Allen Samuels</dc:creator>
  <cp:lastModifiedBy>Matthew Menia</cp:lastModifiedBy>
  <cp:revision>103</cp:revision>
  <dcterms:created xsi:type="dcterms:W3CDTF">2022-07-29T15:15:19Z</dcterms:created>
  <dcterms:modified xsi:type="dcterms:W3CDTF">2024-05-09T14:38:44Z</dcterms:modified>
</cp:coreProperties>
</file>