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60" r:id="rId7"/>
    <p:sldId id="327" r:id="rId8"/>
    <p:sldId id="340" r:id="rId9"/>
    <p:sldId id="339" r:id="rId10"/>
    <p:sldId id="343" r:id="rId11"/>
    <p:sldId id="344" r:id="rId12"/>
    <p:sldId id="347" r:id="rId13"/>
    <p:sldId id="349" r:id="rId14"/>
    <p:sldId id="351" r:id="rId15"/>
    <p:sldId id="352" r:id="rId16"/>
    <p:sldId id="355" r:id="rId17"/>
    <p:sldId id="357" r:id="rId18"/>
    <p:sldId id="268" r:id="rId19"/>
    <p:sldId id="328" r:id="rId20"/>
    <p:sldId id="365" r:id="rId21"/>
    <p:sldId id="265" r:id="rId22"/>
    <p:sldId id="269" r:id="rId23"/>
    <p:sldId id="270" r:id="rId24"/>
    <p:sldId id="332" r:id="rId25"/>
    <p:sldId id="334" r:id="rId26"/>
    <p:sldId id="358" r:id="rId27"/>
    <p:sldId id="359" r:id="rId28"/>
    <p:sldId id="275" r:id="rId29"/>
    <p:sldId id="277" r:id="rId30"/>
    <p:sldId id="276" r:id="rId31"/>
    <p:sldId id="273" r:id="rId32"/>
    <p:sldId id="329" r:id="rId33"/>
    <p:sldId id="360" r:id="rId34"/>
    <p:sldId id="361" r:id="rId35"/>
    <p:sldId id="364" r:id="rId36"/>
    <p:sldId id="362" r:id="rId37"/>
    <p:sldId id="363" r:id="rId38"/>
    <p:sldId id="338" r:id="rId39"/>
    <p:sldId id="335" r:id="rId40"/>
    <p:sldId id="34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cDonald" initials="MM" lastIdx="3" clrIdx="0">
    <p:extLst>
      <p:ext uri="{19B8F6BF-5375-455C-9EA6-DF929625EA0E}">
        <p15:presenceInfo xmlns:p15="http://schemas.microsoft.com/office/powerpoint/2012/main" userId="S::megan@jlab.org::6183fd45-15ee-402b-90f2-4d7060ff7e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A5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4660"/>
  </p:normalViewPr>
  <p:slideViewPr>
    <p:cSldViewPr snapToGrid="0">
      <p:cViewPr varScale="1">
        <p:scale>
          <a:sx n="113" d="100"/>
          <a:sy n="113" d="100"/>
        </p:scale>
        <p:origin x="9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78368-F467-4DB9-A0C1-DB6681055C73}"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74C12CA1-67EE-41D7-B545-85F7CE31E94F}">
      <dgm:prSet phldrT="[Text]" custT="1"/>
      <dgm:spPr/>
      <dgm:t>
        <a:bodyPr/>
        <a:lstStyle/>
        <a:p>
          <a:r>
            <a:rPr lang="en-US" sz="700"/>
            <a:t>SERIAL NUMBER SEARCH</a:t>
          </a:r>
        </a:p>
      </dgm:t>
    </dgm:pt>
    <dgm:pt modelId="{D626F7B9-4F6B-40DE-A256-51CFA42C2C1B}" type="parTrans" cxnId="{AC2BEC11-1B17-4FA8-9C68-A51B99DC466B}">
      <dgm:prSet/>
      <dgm:spPr/>
      <dgm:t>
        <a:bodyPr/>
        <a:lstStyle/>
        <a:p>
          <a:endParaRPr lang="en-US" sz="1200"/>
        </a:p>
      </dgm:t>
    </dgm:pt>
    <dgm:pt modelId="{4C217CBC-6448-4E54-99B3-78399D37C4F0}" type="sibTrans" cxnId="{AC2BEC11-1B17-4FA8-9C68-A51B99DC466B}">
      <dgm:prSet/>
      <dgm:spPr/>
      <dgm:t>
        <a:bodyPr/>
        <a:lstStyle/>
        <a:p>
          <a:endParaRPr lang="en-US" sz="1200"/>
        </a:p>
      </dgm:t>
    </dgm:pt>
    <dgm:pt modelId="{42777717-7537-4B5D-B83D-C75760F546FD}">
      <dgm:prSet phldrT="[Text]" custT="1"/>
      <dgm:spPr/>
      <dgm:t>
        <a:bodyPr/>
        <a:lstStyle/>
        <a:p>
          <a:r>
            <a:rPr lang="en-US" sz="700"/>
            <a:t>OPEN/CLOSE STATUS</a:t>
          </a:r>
        </a:p>
      </dgm:t>
    </dgm:pt>
    <dgm:pt modelId="{C738575B-64C4-4A04-BD3E-FD8967F504E8}" type="parTrans" cxnId="{7DE0C9BD-3AB0-4DB1-85F8-4398F533827E}">
      <dgm:prSet/>
      <dgm:spPr/>
      <dgm:t>
        <a:bodyPr/>
        <a:lstStyle/>
        <a:p>
          <a:endParaRPr lang="en-US" sz="1200"/>
        </a:p>
      </dgm:t>
    </dgm:pt>
    <dgm:pt modelId="{3EF6723D-B359-492B-AF54-801BC71BC174}" type="sibTrans" cxnId="{7DE0C9BD-3AB0-4DB1-85F8-4398F533827E}">
      <dgm:prSet/>
      <dgm:spPr/>
      <dgm:t>
        <a:bodyPr/>
        <a:lstStyle/>
        <a:p>
          <a:endParaRPr lang="en-US" sz="1200"/>
        </a:p>
      </dgm:t>
    </dgm:pt>
    <dgm:pt modelId="{C134A94B-082B-4B28-AA8A-DFFF2F498948}">
      <dgm:prSet phldrT="[Text]" custT="1"/>
      <dgm:spPr/>
      <dgm:t>
        <a:bodyPr/>
        <a:lstStyle/>
        <a:p>
          <a:r>
            <a:rPr lang="en-US" sz="700"/>
            <a:t>TRAVELERS (OP/CL)</a:t>
          </a:r>
        </a:p>
      </dgm:t>
    </dgm:pt>
    <dgm:pt modelId="{1025EDA9-4022-492C-9E30-F2FD38704CE4}" type="parTrans" cxnId="{FBEF6FD0-A44F-4BFB-B09A-51E7D5106B3D}">
      <dgm:prSet/>
      <dgm:spPr/>
      <dgm:t>
        <a:bodyPr/>
        <a:lstStyle/>
        <a:p>
          <a:endParaRPr lang="en-US" sz="700"/>
        </a:p>
      </dgm:t>
    </dgm:pt>
    <dgm:pt modelId="{B692DEC2-8121-4AB7-AC7B-47058B8B9F66}" type="sibTrans" cxnId="{FBEF6FD0-A44F-4BFB-B09A-51E7D5106B3D}">
      <dgm:prSet/>
      <dgm:spPr/>
      <dgm:t>
        <a:bodyPr/>
        <a:lstStyle/>
        <a:p>
          <a:endParaRPr lang="en-US" sz="1200"/>
        </a:p>
      </dgm:t>
    </dgm:pt>
    <dgm:pt modelId="{0BABF8A8-AE60-44F4-BF73-87F63A6B6B5B}">
      <dgm:prSet phldrT="[Text]" custT="1"/>
      <dgm:spPr/>
      <dgm:t>
        <a:bodyPr/>
        <a:lstStyle/>
        <a:p>
          <a:r>
            <a:rPr lang="en-US" sz="700"/>
            <a:t>NCRs (OP/CL)</a:t>
          </a:r>
        </a:p>
      </dgm:t>
    </dgm:pt>
    <dgm:pt modelId="{ECBF6450-445A-41CC-AD15-216408FC9AA4}" type="parTrans" cxnId="{6D25249F-D0F5-4713-853E-5A2C681689C9}">
      <dgm:prSet/>
      <dgm:spPr/>
      <dgm:t>
        <a:bodyPr/>
        <a:lstStyle/>
        <a:p>
          <a:endParaRPr lang="en-US" sz="700"/>
        </a:p>
      </dgm:t>
    </dgm:pt>
    <dgm:pt modelId="{D38142F9-A155-43ED-950B-8D47FDBE1010}" type="sibTrans" cxnId="{6D25249F-D0F5-4713-853E-5A2C681689C9}">
      <dgm:prSet/>
      <dgm:spPr/>
      <dgm:t>
        <a:bodyPr/>
        <a:lstStyle/>
        <a:p>
          <a:endParaRPr lang="en-US" sz="1200"/>
        </a:p>
      </dgm:t>
    </dgm:pt>
    <dgm:pt modelId="{EFEBC4AD-033E-4F05-AD37-05C24D8F5A67}">
      <dgm:prSet phldrT="[Text]" custT="1"/>
      <dgm:spPr/>
      <dgm:t>
        <a:bodyPr/>
        <a:lstStyle/>
        <a:p>
          <a:r>
            <a:rPr lang="en-US" sz="700"/>
            <a:t>STATUS BOARDS</a:t>
          </a:r>
        </a:p>
      </dgm:t>
    </dgm:pt>
    <dgm:pt modelId="{3D256181-8679-4C22-A1BC-493BC6F8A57A}" type="parTrans" cxnId="{95EF0F06-9CAD-4009-B083-16846C4DF6F4}">
      <dgm:prSet/>
      <dgm:spPr/>
      <dgm:t>
        <a:bodyPr/>
        <a:lstStyle/>
        <a:p>
          <a:endParaRPr lang="en-US" sz="1200"/>
        </a:p>
      </dgm:t>
    </dgm:pt>
    <dgm:pt modelId="{CC54F902-8AA0-4FAF-A209-7CE2CD144156}" type="sibTrans" cxnId="{95EF0F06-9CAD-4009-B083-16846C4DF6F4}">
      <dgm:prSet/>
      <dgm:spPr/>
      <dgm:t>
        <a:bodyPr/>
        <a:lstStyle/>
        <a:p>
          <a:endParaRPr lang="en-US" sz="1200"/>
        </a:p>
      </dgm:t>
    </dgm:pt>
    <dgm:pt modelId="{6212B9C2-9963-43CE-880B-B769C48507FC}">
      <dgm:prSet phldrT="[Text]" custT="1"/>
      <dgm:spPr/>
      <dgm:t>
        <a:bodyPr/>
        <a:lstStyle/>
        <a:p>
          <a:r>
            <a:rPr lang="en-US" sz="700"/>
            <a:t>DRILLDOWN</a:t>
          </a:r>
        </a:p>
      </dgm:t>
    </dgm:pt>
    <dgm:pt modelId="{7CB5310A-907C-4DA8-B85B-75C106DC0A59}" type="parTrans" cxnId="{31FBE0BE-9A86-44F6-9174-892586F5F57A}">
      <dgm:prSet/>
      <dgm:spPr/>
      <dgm:t>
        <a:bodyPr/>
        <a:lstStyle/>
        <a:p>
          <a:endParaRPr lang="en-US" sz="1200"/>
        </a:p>
      </dgm:t>
    </dgm:pt>
    <dgm:pt modelId="{F5B732EE-647E-4852-96C4-B2B850263E53}" type="sibTrans" cxnId="{31FBE0BE-9A86-44F6-9174-892586F5F57A}">
      <dgm:prSet/>
      <dgm:spPr/>
      <dgm:t>
        <a:bodyPr/>
        <a:lstStyle/>
        <a:p>
          <a:endParaRPr lang="en-US" sz="1200"/>
        </a:p>
      </dgm:t>
    </dgm:pt>
    <dgm:pt modelId="{52693240-A866-42BD-9821-3051081CB0D1}">
      <dgm:prSet phldrT="[Text]" custT="1"/>
      <dgm:spPr/>
      <dgm:t>
        <a:bodyPr/>
        <a:lstStyle/>
        <a:p>
          <a:r>
            <a:rPr lang="en-US" sz="700"/>
            <a:t>SRFOPS WCD</a:t>
          </a:r>
        </a:p>
      </dgm:t>
    </dgm:pt>
    <dgm:pt modelId="{477D912E-B436-4D01-8D7D-BEEBE86A3F11}" type="parTrans" cxnId="{258AC4D1-628F-45FB-B295-749E43957D74}">
      <dgm:prSet/>
      <dgm:spPr/>
      <dgm:t>
        <a:bodyPr/>
        <a:lstStyle/>
        <a:p>
          <a:endParaRPr lang="en-US" sz="1200"/>
        </a:p>
      </dgm:t>
    </dgm:pt>
    <dgm:pt modelId="{040C1A97-49A1-4BC9-8ECE-815B7F4CF0F2}" type="sibTrans" cxnId="{258AC4D1-628F-45FB-B295-749E43957D74}">
      <dgm:prSet/>
      <dgm:spPr/>
      <dgm:t>
        <a:bodyPr/>
        <a:lstStyle/>
        <a:p>
          <a:endParaRPr lang="en-US" sz="1200"/>
        </a:p>
      </dgm:t>
    </dgm:pt>
    <dgm:pt modelId="{4CC3417C-986C-4816-A281-D3DC1FE1BB8D}">
      <dgm:prSet phldrT="[Text]" custT="1"/>
      <dgm:spPr/>
      <dgm:t>
        <a:bodyPr/>
        <a:lstStyle/>
        <a:p>
          <a:r>
            <a:rPr lang="en-US" sz="700"/>
            <a:t>D3s (OP/CL)</a:t>
          </a:r>
        </a:p>
      </dgm:t>
    </dgm:pt>
    <dgm:pt modelId="{AAF18AA6-90EF-4C77-957A-33E84B83C7E0}" type="parTrans" cxnId="{C12211F8-6412-4BF5-A950-3F6DA269F3F0}">
      <dgm:prSet/>
      <dgm:spPr/>
      <dgm:t>
        <a:bodyPr/>
        <a:lstStyle/>
        <a:p>
          <a:endParaRPr lang="en-US" sz="700"/>
        </a:p>
      </dgm:t>
    </dgm:pt>
    <dgm:pt modelId="{25503411-1680-4D17-9359-CE00E9B571C9}" type="sibTrans" cxnId="{C12211F8-6412-4BF5-A950-3F6DA269F3F0}">
      <dgm:prSet/>
      <dgm:spPr/>
      <dgm:t>
        <a:bodyPr/>
        <a:lstStyle/>
        <a:p>
          <a:endParaRPr lang="en-US" sz="1200"/>
        </a:p>
      </dgm:t>
    </dgm:pt>
    <dgm:pt modelId="{534A0D4E-4706-4A6C-ADB2-08A16ABDFF35}">
      <dgm:prSet phldrT="[Text]" custT="1"/>
      <dgm:spPr/>
      <dgm:t>
        <a:bodyPr/>
        <a:lstStyle/>
        <a:p>
          <a:r>
            <a:rPr lang="en-US" sz="700"/>
            <a:t>C100 CAVITY</a:t>
          </a:r>
        </a:p>
      </dgm:t>
    </dgm:pt>
    <dgm:pt modelId="{E33BAADB-EEFF-4576-87CD-B770F97D3DA5}" type="parTrans" cxnId="{0E5A8550-FFEC-4C95-8A68-ABA55AF2F00F}">
      <dgm:prSet/>
      <dgm:spPr/>
      <dgm:t>
        <a:bodyPr/>
        <a:lstStyle/>
        <a:p>
          <a:endParaRPr lang="en-US" sz="700"/>
        </a:p>
      </dgm:t>
    </dgm:pt>
    <dgm:pt modelId="{A84A7AA7-0036-4A3A-9BD3-1AB2675FCC53}" type="sibTrans" cxnId="{0E5A8550-FFEC-4C95-8A68-ABA55AF2F00F}">
      <dgm:prSet/>
      <dgm:spPr/>
      <dgm:t>
        <a:bodyPr/>
        <a:lstStyle/>
        <a:p>
          <a:endParaRPr lang="en-US" sz="1200"/>
        </a:p>
      </dgm:t>
    </dgm:pt>
    <dgm:pt modelId="{6B834131-68ED-4300-9EC2-13708827BE6C}">
      <dgm:prSet phldrT="[Text]" custT="1"/>
      <dgm:spPr/>
      <dgm:t>
        <a:bodyPr/>
        <a:lstStyle/>
        <a:p>
          <a:r>
            <a:rPr lang="en-US" sz="700"/>
            <a:t>F100 CAVITY</a:t>
          </a:r>
        </a:p>
      </dgm:t>
    </dgm:pt>
    <dgm:pt modelId="{02364C51-AA29-47FF-A2C4-F0402505EECB}" type="parTrans" cxnId="{33F05906-B203-4547-9BDD-4ED98662D5E4}">
      <dgm:prSet/>
      <dgm:spPr/>
      <dgm:t>
        <a:bodyPr/>
        <a:lstStyle/>
        <a:p>
          <a:endParaRPr lang="en-US" sz="700"/>
        </a:p>
      </dgm:t>
    </dgm:pt>
    <dgm:pt modelId="{11F12766-87BA-4916-B4AD-F2C0E29871CC}" type="sibTrans" cxnId="{33F05906-B203-4547-9BDD-4ED98662D5E4}">
      <dgm:prSet/>
      <dgm:spPr/>
      <dgm:t>
        <a:bodyPr/>
        <a:lstStyle/>
        <a:p>
          <a:endParaRPr lang="en-US" sz="1200"/>
        </a:p>
      </dgm:t>
    </dgm:pt>
    <dgm:pt modelId="{E02E028C-3197-417B-A302-DB92891B40EB}">
      <dgm:prSet phldrT="[Text]" custT="1"/>
      <dgm:spPr/>
      <dgm:t>
        <a:bodyPr/>
        <a:lstStyle/>
        <a:p>
          <a:r>
            <a:rPr lang="en-US" sz="700"/>
            <a:t>C75</a:t>
          </a:r>
        </a:p>
      </dgm:t>
    </dgm:pt>
    <dgm:pt modelId="{6E2B8A54-6903-4807-B6CB-120E1C9E8241}" type="parTrans" cxnId="{7031BC22-AFC8-483A-A5DF-E2CA3D5FA6F6}">
      <dgm:prSet/>
      <dgm:spPr/>
      <dgm:t>
        <a:bodyPr/>
        <a:lstStyle/>
        <a:p>
          <a:endParaRPr lang="en-US" sz="700"/>
        </a:p>
      </dgm:t>
    </dgm:pt>
    <dgm:pt modelId="{0A52FB7E-00A6-45F8-9D6B-FF80FE76E8B6}" type="sibTrans" cxnId="{7031BC22-AFC8-483A-A5DF-E2CA3D5FA6F6}">
      <dgm:prSet/>
      <dgm:spPr/>
      <dgm:t>
        <a:bodyPr/>
        <a:lstStyle/>
        <a:p>
          <a:endParaRPr lang="en-US" sz="1200"/>
        </a:p>
      </dgm:t>
    </dgm:pt>
    <dgm:pt modelId="{C617D712-B882-424C-9D42-692028313546}">
      <dgm:prSet phldrT="[Text]" custT="1"/>
      <dgm:spPr/>
      <dgm:t>
        <a:bodyPr/>
        <a:lstStyle/>
        <a:p>
          <a:r>
            <a:rPr lang="en-US" sz="700"/>
            <a:t>CAV STATUS</a:t>
          </a:r>
        </a:p>
      </dgm:t>
    </dgm:pt>
    <dgm:pt modelId="{48D38C06-FB9D-4889-8869-D6688C4631D1}" type="parTrans" cxnId="{E0291079-47F5-41FD-BB2E-5B096E088207}">
      <dgm:prSet/>
      <dgm:spPr/>
      <dgm:t>
        <a:bodyPr/>
        <a:lstStyle/>
        <a:p>
          <a:endParaRPr lang="en-US" sz="1200"/>
        </a:p>
      </dgm:t>
    </dgm:pt>
    <dgm:pt modelId="{4F2BC856-1087-4640-9957-D8CBC9D30FF6}" type="sibTrans" cxnId="{E0291079-47F5-41FD-BB2E-5B096E088207}">
      <dgm:prSet/>
      <dgm:spPr/>
      <dgm:t>
        <a:bodyPr/>
        <a:lstStyle/>
        <a:p>
          <a:endParaRPr lang="en-US" sz="1200"/>
        </a:p>
      </dgm:t>
    </dgm:pt>
    <dgm:pt modelId="{8119C4E7-14D0-4419-ABA1-74165D83F05F}">
      <dgm:prSet phldrT="[Text]" custT="1"/>
      <dgm:spPr/>
      <dgm:t>
        <a:bodyPr/>
        <a:lstStyle/>
        <a:p>
          <a:r>
            <a:rPr lang="en-US" sz="700"/>
            <a:t>CPR STATUS</a:t>
          </a:r>
        </a:p>
      </dgm:t>
    </dgm:pt>
    <dgm:pt modelId="{EE92AA91-B704-4C7F-BE28-CD6AF5A65650}" type="parTrans" cxnId="{0557C83C-1839-47B3-9354-EED615AFA12C}">
      <dgm:prSet/>
      <dgm:spPr/>
      <dgm:t>
        <a:bodyPr/>
        <a:lstStyle/>
        <a:p>
          <a:endParaRPr lang="en-US" sz="1200"/>
        </a:p>
      </dgm:t>
    </dgm:pt>
    <dgm:pt modelId="{DDDC2C05-AC73-45A2-8EF7-BD6480F6ADA8}" type="sibTrans" cxnId="{0557C83C-1839-47B3-9354-EED615AFA12C}">
      <dgm:prSet/>
      <dgm:spPr/>
      <dgm:t>
        <a:bodyPr/>
        <a:lstStyle/>
        <a:p>
          <a:endParaRPr lang="en-US" sz="1200"/>
        </a:p>
      </dgm:t>
    </dgm:pt>
    <dgm:pt modelId="{766E68A0-0E0E-414F-96F8-553E26C96198}">
      <dgm:prSet phldrT="[Text]" custT="1"/>
      <dgm:spPr/>
      <dgm:t>
        <a:bodyPr/>
        <a:lstStyle/>
        <a:p>
          <a:r>
            <a:rPr lang="en-US" sz="700"/>
            <a:t>SNSPPU</a:t>
          </a:r>
        </a:p>
      </dgm:t>
    </dgm:pt>
    <dgm:pt modelId="{60227510-A3FB-4FFC-A468-909395D2F0BF}" type="parTrans" cxnId="{F4BF4696-7290-4F7A-9EF7-32A47E0F42B2}">
      <dgm:prSet/>
      <dgm:spPr/>
      <dgm:t>
        <a:bodyPr/>
        <a:lstStyle/>
        <a:p>
          <a:endParaRPr lang="en-US" sz="700"/>
        </a:p>
      </dgm:t>
    </dgm:pt>
    <dgm:pt modelId="{18677636-21C7-429B-9DF2-91B224D50706}" type="sibTrans" cxnId="{F4BF4696-7290-4F7A-9EF7-32A47E0F42B2}">
      <dgm:prSet/>
      <dgm:spPr/>
      <dgm:t>
        <a:bodyPr/>
        <a:lstStyle/>
        <a:p>
          <a:endParaRPr lang="en-US" sz="1200"/>
        </a:p>
      </dgm:t>
    </dgm:pt>
    <dgm:pt modelId="{FDE98025-B864-4D37-9035-8334B0F4A54B}">
      <dgm:prSet phldrT="[Text]" custT="1"/>
      <dgm:spPr/>
      <dgm:t>
        <a:bodyPr/>
        <a:lstStyle/>
        <a:p>
          <a:r>
            <a:rPr lang="en-US" sz="700"/>
            <a:t>CAV STATUS</a:t>
          </a:r>
        </a:p>
      </dgm:t>
    </dgm:pt>
    <dgm:pt modelId="{72B4D99A-D999-4681-B36E-706D5403741E}" type="parTrans" cxnId="{B584A167-694C-4A5D-956B-CC2491E657E2}">
      <dgm:prSet/>
      <dgm:spPr/>
      <dgm:t>
        <a:bodyPr/>
        <a:lstStyle/>
        <a:p>
          <a:endParaRPr lang="en-US" sz="1200"/>
        </a:p>
      </dgm:t>
    </dgm:pt>
    <dgm:pt modelId="{F0689D02-941B-42A3-8A34-4FA65BEB3EE4}" type="sibTrans" cxnId="{B584A167-694C-4A5D-956B-CC2491E657E2}">
      <dgm:prSet/>
      <dgm:spPr/>
      <dgm:t>
        <a:bodyPr/>
        <a:lstStyle/>
        <a:p>
          <a:endParaRPr lang="en-US" sz="1200"/>
        </a:p>
      </dgm:t>
    </dgm:pt>
    <dgm:pt modelId="{1B72D3FF-2E80-4B2B-8BF7-764BA535B843}">
      <dgm:prSet phldrT="[Text]" custT="1"/>
      <dgm:spPr/>
      <dgm:t>
        <a:bodyPr/>
        <a:lstStyle/>
        <a:p>
          <a:r>
            <a:rPr lang="en-US" sz="700"/>
            <a:t>CST STATUS</a:t>
          </a:r>
        </a:p>
      </dgm:t>
    </dgm:pt>
    <dgm:pt modelId="{2F0EFE69-7278-4659-A995-FD3BE344956C}" type="parTrans" cxnId="{8E130F3F-8724-4E87-A175-5BBB6B49CB5D}">
      <dgm:prSet/>
      <dgm:spPr/>
      <dgm:t>
        <a:bodyPr/>
        <a:lstStyle/>
        <a:p>
          <a:endParaRPr lang="en-US" sz="1200"/>
        </a:p>
      </dgm:t>
    </dgm:pt>
    <dgm:pt modelId="{DBC35B6E-2976-462B-8E74-CD9C51049090}" type="sibTrans" cxnId="{8E130F3F-8724-4E87-A175-5BBB6B49CB5D}">
      <dgm:prSet/>
      <dgm:spPr/>
      <dgm:t>
        <a:bodyPr/>
        <a:lstStyle/>
        <a:p>
          <a:endParaRPr lang="en-US" sz="1200"/>
        </a:p>
      </dgm:t>
    </dgm:pt>
    <dgm:pt modelId="{9EDD6209-0512-4A1E-994A-D64EB7C0A843}">
      <dgm:prSet phldrT="[Text]" custT="1"/>
      <dgm:spPr/>
      <dgm:t>
        <a:bodyPr/>
        <a:lstStyle/>
        <a:p>
          <a:r>
            <a:rPr lang="en-US" sz="700"/>
            <a:t>CM STATUS</a:t>
          </a:r>
        </a:p>
      </dgm:t>
    </dgm:pt>
    <dgm:pt modelId="{D12545B6-E03C-4CDA-A04A-C672DEFD2C53}" type="parTrans" cxnId="{D49170A3-BA2B-451F-A2A4-AF4A26FF855A}">
      <dgm:prSet/>
      <dgm:spPr/>
      <dgm:t>
        <a:bodyPr/>
        <a:lstStyle/>
        <a:p>
          <a:endParaRPr lang="en-US" sz="1200"/>
        </a:p>
      </dgm:t>
    </dgm:pt>
    <dgm:pt modelId="{C088FAE2-E0F6-48B2-900B-440C29C3E8AE}" type="sibTrans" cxnId="{D49170A3-BA2B-451F-A2A4-AF4A26FF855A}">
      <dgm:prSet/>
      <dgm:spPr/>
      <dgm:t>
        <a:bodyPr/>
        <a:lstStyle/>
        <a:p>
          <a:endParaRPr lang="en-US" sz="1200"/>
        </a:p>
      </dgm:t>
    </dgm:pt>
    <dgm:pt modelId="{15F23EDB-BF6A-4011-A86E-9A93EFC0B686}">
      <dgm:prSet phldrT="[Text]" custT="1"/>
      <dgm:spPr/>
      <dgm:t>
        <a:bodyPr/>
        <a:lstStyle/>
        <a:p>
          <a:r>
            <a:rPr lang="en-US" sz="700"/>
            <a:t>CAV SPECS</a:t>
          </a:r>
        </a:p>
      </dgm:t>
    </dgm:pt>
    <dgm:pt modelId="{6DD4E4BD-C6DB-48C4-B2BE-B315B27C20DA}" type="parTrans" cxnId="{079897C4-A634-45E7-AF33-21AFF7180063}">
      <dgm:prSet/>
      <dgm:spPr/>
      <dgm:t>
        <a:bodyPr/>
        <a:lstStyle/>
        <a:p>
          <a:endParaRPr lang="en-US" sz="1200"/>
        </a:p>
      </dgm:t>
    </dgm:pt>
    <dgm:pt modelId="{B4BE0921-CB20-42D4-A102-03FC4CB9B213}" type="sibTrans" cxnId="{079897C4-A634-45E7-AF33-21AFF7180063}">
      <dgm:prSet/>
      <dgm:spPr/>
      <dgm:t>
        <a:bodyPr/>
        <a:lstStyle/>
        <a:p>
          <a:endParaRPr lang="en-US" sz="1200"/>
        </a:p>
      </dgm:t>
    </dgm:pt>
    <dgm:pt modelId="{8C86D50C-3FC5-4205-BF2E-5579DD1D58A4}">
      <dgm:prSet phldrT="[Text]" custT="1"/>
      <dgm:spPr/>
      <dgm:t>
        <a:bodyPr/>
        <a:lstStyle/>
        <a:p>
          <a:r>
            <a:rPr lang="en-US" sz="700"/>
            <a:t>C50R</a:t>
          </a:r>
        </a:p>
      </dgm:t>
    </dgm:pt>
    <dgm:pt modelId="{95B99F0B-088D-44A7-AA21-96EE79958CFF}" type="parTrans" cxnId="{4A7CC2B3-9C93-4BAA-AA86-3721D79E7791}">
      <dgm:prSet/>
      <dgm:spPr/>
      <dgm:t>
        <a:bodyPr/>
        <a:lstStyle/>
        <a:p>
          <a:endParaRPr lang="en-US" sz="700"/>
        </a:p>
      </dgm:t>
    </dgm:pt>
    <dgm:pt modelId="{0273B98F-FF9D-4A8B-924C-360DE2979FC6}" type="sibTrans" cxnId="{4A7CC2B3-9C93-4BAA-AA86-3721D79E7791}">
      <dgm:prSet/>
      <dgm:spPr/>
      <dgm:t>
        <a:bodyPr/>
        <a:lstStyle/>
        <a:p>
          <a:endParaRPr lang="en-US" sz="1200"/>
        </a:p>
      </dgm:t>
    </dgm:pt>
    <dgm:pt modelId="{95D410C0-CEB7-4733-A43F-F720602B693B}">
      <dgm:prSet phldrT="[Text]" custT="1"/>
      <dgm:spPr/>
      <dgm:t>
        <a:bodyPr/>
        <a:lstStyle/>
        <a:p>
          <a:r>
            <a:rPr lang="en-US" sz="700"/>
            <a:t>CM ASSEMBLY</a:t>
          </a:r>
        </a:p>
      </dgm:t>
    </dgm:pt>
    <dgm:pt modelId="{1CAB6896-B3EB-48FD-B1B4-A2F3E253452D}" type="parTrans" cxnId="{A65730B7-D591-4584-BEB0-4666955EF854}">
      <dgm:prSet/>
      <dgm:spPr/>
      <dgm:t>
        <a:bodyPr/>
        <a:lstStyle/>
        <a:p>
          <a:endParaRPr lang="en-US" sz="1200"/>
        </a:p>
      </dgm:t>
    </dgm:pt>
    <dgm:pt modelId="{F42E901E-6FDA-4E76-9D2B-34FB431DCE29}" type="sibTrans" cxnId="{A65730B7-D591-4584-BEB0-4666955EF854}">
      <dgm:prSet/>
      <dgm:spPr/>
      <dgm:t>
        <a:bodyPr/>
        <a:lstStyle/>
        <a:p>
          <a:endParaRPr lang="en-US" sz="1200"/>
        </a:p>
      </dgm:t>
    </dgm:pt>
    <dgm:pt modelId="{04A5F071-75CD-450A-AE5D-5626DAAE998B}">
      <dgm:prSet phldrT="[Text]" custT="1"/>
      <dgm:spPr/>
      <dgm:t>
        <a:bodyPr/>
        <a:lstStyle/>
        <a:p>
          <a:r>
            <a:rPr lang="en-US" sz="700"/>
            <a:t>CRYOUNIT ASSY</a:t>
          </a:r>
        </a:p>
      </dgm:t>
    </dgm:pt>
    <dgm:pt modelId="{34031A76-7055-4C2C-ADB1-A23CB64C010D}" type="parTrans" cxnId="{042402B8-2415-452D-9ACE-E81EBC6203BD}">
      <dgm:prSet/>
      <dgm:spPr/>
      <dgm:t>
        <a:bodyPr/>
        <a:lstStyle/>
        <a:p>
          <a:endParaRPr lang="en-US" sz="1200"/>
        </a:p>
      </dgm:t>
    </dgm:pt>
    <dgm:pt modelId="{182658F9-4519-45EB-AB64-0354ADD65842}" type="sibTrans" cxnId="{042402B8-2415-452D-9ACE-E81EBC6203BD}">
      <dgm:prSet/>
      <dgm:spPr/>
      <dgm:t>
        <a:bodyPr/>
        <a:lstStyle/>
        <a:p>
          <a:endParaRPr lang="en-US" sz="1200"/>
        </a:p>
      </dgm:t>
    </dgm:pt>
    <dgm:pt modelId="{2233D8FC-C988-45F9-B35D-0D20C36884A8}">
      <dgm:prSet phldrT="[Text]" custT="1"/>
      <dgm:spPr/>
      <dgm:t>
        <a:bodyPr/>
        <a:lstStyle/>
        <a:p>
          <a:r>
            <a:rPr lang="en-US" sz="700"/>
            <a:t>CAVITY PAIR ASSY</a:t>
          </a:r>
        </a:p>
      </dgm:t>
    </dgm:pt>
    <dgm:pt modelId="{5DF53894-392C-4CCA-A444-E9AD83459317}" type="parTrans" cxnId="{191C9A03-7C33-4D09-8680-8D50021F51BD}">
      <dgm:prSet/>
      <dgm:spPr/>
      <dgm:t>
        <a:bodyPr/>
        <a:lstStyle/>
        <a:p>
          <a:endParaRPr lang="en-US" sz="1200"/>
        </a:p>
      </dgm:t>
    </dgm:pt>
    <dgm:pt modelId="{65F27AA3-0BCB-410B-819C-551F75C1376F}" type="sibTrans" cxnId="{191C9A03-7C33-4D09-8680-8D50021F51BD}">
      <dgm:prSet/>
      <dgm:spPr/>
      <dgm:t>
        <a:bodyPr/>
        <a:lstStyle/>
        <a:p>
          <a:endParaRPr lang="en-US" sz="1200"/>
        </a:p>
      </dgm:t>
    </dgm:pt>
    <dgm:pt modelId="{F86B03B5-799A-46BD-B78E-88409D4A7988}">
      <dgm:prSet phldrT="[Text]" custT="1"/>
      <dgm:spPr/>
      <dgm:t>
        <a:bodyPr/>
        <a:lstStyle/>
        <a:p>
          <a:r>
            <a:rPr lang="en-US" sz="700" dirty="0"/>
            <a:t>CAVITY ASSY</a:t>
          </a:r>
        </a:p>
      </dgm:t>
    </dgm:pt>
    <dgm:pt modelId="{691EE2BB-72E0-4E06-937B-4B791AC50D7A}" type="parTrans" cxnId="{0DB99029-1B09-4D64-A123-AAE262A60718}">
      <dgm:prSet/>
      <dgm:spPr/>
      <dgm:t>
        <a:bodyPr/>
        <a:lstStyle/>
        <a:p>
          <a:endParaRPr lang="en-US" sz="1200"/>
        </a:p>
      </dgm:t>
    </dgm:pt>
    <dgm:pt modelId="{9AE1A186-CF9C-4ECB-A3B5-25EE578E87E9}" type="sibTrans" cxnId="{0DB99029-1B09-4D64-A123-AAE262A60718}">
      <dgm:prSet/>
      <dgm:spPr/>
      <dgm:t>
        <a:bodyPr/>
        <a:lstStyle/>
        <a:p>
          <a:endParaRPr lang="en-US" sz="1200"/>
        </a:p>
      </dgm:t>
    </dgm:pt>
    <dgm:pt modelId="{517E5B6B-8C0B-4191-BFE9-C34943FDC328}">
      <dgm:prSet phldrT="[Text]" custT="1"/>
      <dgm:spPr/>
      <dgm:t>
        <a:bodyPr/>
        <a:lstStyle/>
        <a:p>
          <a:r>
            <a:rPr lang="en-US" sz="700"/>
            <a:t>C50</a:t>
          </a:r>
        </a:p>
      </dgm:t>
    </dgm:pt>
    <dgm:pt modelId="{19576212-A677-4599-A77E-88CE2F721752}" type="parTrans" cxnId="{5E95AB6F-9EED-431A-A563-2321B64F2ECA}">
      <dgm:prSet/>
      <dgm:spPr/>
      <dgm:t>
        <a:bodyPr/>
        <a:lstStyle/>
        <a:p>
          <a:endParaRPr lang="en-US" sz="700"/>
        </a:p>
      </dgm:t>
    </dgm:pt>
    <dgm:pt modelId="{32655AB7-9EB9-46EE-94FB-1074CBBD9B04}" type="sibTrans" cxnId="{5E95AB6F-9EED-431A-A563-2321B64F2ECA}">
      <dgm:prSet/>
      <dgm:spPr/>
      <dgm:t>
        <a:bodyPr/>
        <a:lstStyle/>
        <a:p>
          <a:endParaRPr lang="en-US" sz="1200"/>
        </a:p>
      </dgm:t>
    </dgm:pt>
    <dgm:pt modelId="{5B9C49BA-33F9-44E5-854D-4F3471AD338E}">
      <dgm:prSet phldrT="[Text]" custT="1"/>
      <dgm:spPr/>
      <dgm:t>
        <a:bodyPr/>
        <a:lstStyle/>
        <a:p>
          <a:r>
            <a:rPr lang="en-US" sz="700"/>
            <a:t>CM OPERATIONS</a:t>
          </a:r>
        </a:p>
      </dgm:t>
    </dgm:pt>
    <dgm:pt modelId="{ED4D499C-124C-4FB2-937E-5F5BE82E200C}" type="parTrans" cxnId="{688602E4-7461-4BB9-937F-0C365D27C774}">
      <dgm:prSet/>
      <dgm:spPr/>
      <dgm:t>
        <a:bodyPr/>
        <a:lstStyle/>
        <a:p>
          <a:endParaRPr lang="en-US" sz="1200"/>
        </a:p>
      </dgm:t>
    </dgm:pt>
    <dgm:pt modelId="{0B343052-A9A2-4E74-94AD-03BF7B7C7079}" type="sibTrans" cxnId="{688602E4-7461-4BB9-937F-0C365D27C774}">
      <dgm:prSet/>
      <dgm:spPr/>
      <dgm:t>
        <a:bodyPr/>
        <a:lstStyle/>
        <a:p>
          <a:endParaRPr lang="en-US" sz="1200"/>
        </a:p>
      </dgm:t>
    </dgm:pt>
    <dgm:pt modelId="{1AC92A0C-C2D4-4812-985B-E76079E01AAB}">
      <dgm:prSet phldrT="[Text]" custT="1"/>
      <dgm:spPr/>
      <dgm:t>
        <a:bodyPr/>
        <a:lstStyle/>
        <a:p>
          <a:r>
            <a:rPr lang="en-US" sz="700"/>
            <a:t>CM PERFORMANCE</a:t>
          </a:r>
        </a:p>
      </dgm:t>
    </dgm:pt>
    <dgm:pt modelId="{CE36BBFC-4D90-4A91-9850-42CD27CB583C}" type="parTrans" cxnId="{E486855F-2087-4A32-BE94-3AE1872CE088}">
      <dgm:prSet/>
      <dgm:spPr/>
      <dgm:t>
        <a:bodyPr/>
        <a:lstStyle/>
        <a:p>
          <a:endParaRPr lang="en-US" sz="1200"/>
        </a:p>
      </dgm:t>
    </dgm:pt>
    <dgm:pt modelId="{11BD8D89-4E05-440B-9756-6435DA1CD5CF}" type="sibTrans" cxnId="{E486855F-2087-4A32-BE94-3AE1872CE088}">
      <dgm:prSet/>
      <dgm:spPr/>
      <dgm:t>
        <a:bodyPr/>
        <a:lstStyle/>
        <a:p>
          <a:endParaRPr lang="en-US" sz="1200"/>
        </a:p>
      </dgm:t>
    </dgm:pt>
    <dgm:pt modelId="{143D8655-E032-4E14-A718-458FA98D674F}">
      <dgm:prSet phldrT="[Text]" custT="1"/>
      <dgm:spPr/>
      <dgm:t>
        <a:bodyPr/>
        <a:lstStyle/>
        <a:p>
          <a:r>
            <a:rPr lang="en-US" sz="700"/>
            <a:t>CM ASSEMBLY</a:t>
          </a:r>
        </a:p>
      </dgm:t>
    </dgm:pt>
    <dgm:pt modelId="{C6090EC4-EC52-4049-8AF2-0617D6E9C579}" type="parTrans" cxnId="{BAAD72AB-7C8A-4BF4-8638-681331FA3219}">
      <dgm:prSet/>
      <dgm:spPr/>
      <dgm:t>
        <a:bodyPr/>
        <a:lstStyle/>
        <a:p>
          <a:endParaRPr lang="en-US" sz="1200"/>
        </a:p>
      </dgm:t>
    </dgm:pt>
    <dgm:pt modelId="{1891603C-C6B1-45AD-B494-FC34440803FC}" type="sibTrans" cxnId="{BAAD72AB-7C8A-4BF4-8638-681331FA3219}">
      <dgm:prSet/>
      <dgm:spPr/>
      <dgm:t>
        <a:bodyPr/>
        <a:lstStyle/>
        <a:p>
          <a:endParaRPr lang="en-US" sz="1200"/>
        </a:p>
      </dgm:t>
    </dgm:pt>
    <dgm:pt modelId="{F90F586D-A083-48AA-BD6B-ABD10439DCDE}">
      <dgm:prSet phldrT="[Text]" custT="1"/>
      <dgm:spPr/>
      <dgm:t>
        <a:bodyPr/>
        <a:lstStyle/>
        <a:p>
          <a:r>
            <a:rPr lang="en-US" sz="700"/>
            <a:t>CPR ASSEMBLY</a:t>
          </a:r>
        </a:p>
      </dgm:t>
    </dgm:pt>
    <dgm:pt modelId="{A89CB0FC-9633-443D-A718-B1509DB80E12}" type="parTrans" cxnId="{82E28289-D2A9-4D0F-B6C4-0E908AB387C1}">
      <dgm:prSet/>
      <dgm:spPr/>
      <dgm:t>
        <a:bodyPr/>
        <a:lstStyle/>
        <a:p>
          <a:endParaRPr lang="en-US" sz="1200"/>
        </a:p>
      </dgm:t>
    </dgm:pt>
    <dgm:pt modelId="{EC40EF7A-9230-432E-82C9-63B447B8D18D}" type="sibTrans" cxnId="{82E28289-D2A9-4D0F-B6C4-0E908AB387C1}">
      <dgm:prSet/>
      <dgm:spPr/>
      <dgm:t>
        <a:bodyPr/>
        <a:lstStyle/>
        <a:p>
          <a:endParaRPr lang="en-US" sz="1200"/>
        </a:p>
      </dgm:t>
    </dgm:pt>
    <dgm:pt modelId="{4F955C9A-9A6D-4B39-BBB8-A9273ED886EA}">
      <dgm:prSet phldrT="[Text]" custT="1"/>
      <dgm:spPr/>
      <dgm:t>
        <a:bodyPr/>
        <a:lstStyle/>
        <a:p>
          <a:r>
            <a:rPr lang="en-US" sz="700"/>
            <a:t>CPR VTRF</a:t>
          </a:r>
        </a:p>
      </dgm:t>
    </dgm:pt>
    <dgm:pt modelId="{2B7B83E6-C08B-4BF5-8734-49B305276527}" type="parTrans" cxnId="{610DDFEB-EFB3-4E0C-81A0-2185B1508C03}">
      <dgm:prSet/>
      <dgm:spPr/>
      <dgm:t>
        <a:bodyPr/>
        <a:lstStyle/>
        <a:p>
          <a:endParaRPr lang="en-US" sz="1200"/>
        </a:p>
      </dgm:t>
    </dgm:pt>
    <dgm:pt modelId="{6FA1D500-C41A-4D3D-A658-644EB23EE93B}" type="sibTrans" cxnId="{610DDFEB-EFB3-4E0C-81A0-2185B1508C03}">
      <dgm:prSet/>
      <dgm:spPr/>
      <dgm:t>
        <a:bodyPr/>
        <a:lstStyle/>
        <a:p>
          <a:endParaRPr lang="en-US" sz="1200"/>
        </a:p>
      </dgm:t>
    </dgm:pt>
    <dgm:pt modelId="{677D71E0-D97D-4778-BA64-442EC09CCB38}">
      <dgm:prSet phldrT="[Text]" custT="1"/>
      <dgm:spPr/>
      <dgm:t>
        <a:bodyPr/>
        <a:lstStyle/>
        <a:p>
          <a:r>
            <a:rPr lang="en-US" sz="700"/>
            <a:t>C100</a:t>
          </a:r>
        </a:p>
      </dgm:t>
    </dgm:pt>
    <dgm:pt modelId="{133611C2-4DBB-4D5A-A50C-8117682370C4}" type="parTrans" cxnId="{3A65C59A-E108-4770-8F5E-1DAEC163C025}">
      <dgm:prSet/>
      <dgm:spPr/>
      <dgm:t>
        <a:bodyPr/>
        <a:lstStyle/>
        <a:p>
          <a:endParaRPr lang="en-US" sz="700"/>
        </a:p>
      </dgm:t>
    </dgm:pt>
    <dgm:pt modelId="{9C853C40-769F-447C-A220-412BEC52A2A7}" type="sibTrans" cxnId="{3A65C59A-E108-4770-8F5E-1DAEC163C025}">
      <dgm:prSet/>
      <dgm:spPr/>
      <dgm:t>
        <a:bodyPr/>
        <a:lstStyle/>
        <a:p>
          <a:endParaRPr lang="en-US" sz="1200"/>
        </a:p>
      </dgm:t>
    </dgm:pt>
    <dgm:pt modelId="{6B315F00-E78F-4373-806D-46CC2BAC5F36}">
      <dgm:prSet phldrT="[Text]" custT="1"/>
      <dgm:spPr/>
      <dgm:t>
        <a:bodyPr/>
        <a:lstStyle/>
        <a:p>
          <a:r>
            <a:rPr lang="en-US" sz="700"/>
            <a:t>ACTS/COMM</a:t>
          </a:r>
        </a:p>
      </dgm:t>
    </dgm:pt>
    <dgm:pt modelId="{FE16B625-BCC0-46B3-A874-1E0C0FF6070B}" type="parTrans" cxnId="{56DDDFDC-D1A6-4977-9844-D9862282E8DC}">
      <dgm:prSet/>
      <dgm:spPr/>
      <dgm:t>
        <a:bodyPr/>
        <a:lstStyle/>
        <a:p>
          <a:endParaRPr lang="en-US" sz="1200"/>
        </a:p>
      </dgm:t>
    </dgm:pt>
    <dgm:pt modelId="{44B9C491-ED34-4BF4-94B4-489F083387E9}" type="sibTrans" cxnId="{56DDDFDC-D1A6-4977-9844-D9862282E8DC}">
      <dgm:prSet/>
      <dgm:spPr/>
      <dgm:t>
        <a:bodyPr/>
        <a:lstStyle/>
        <a:p>
          <a:endParaRPr lang="en-US" sz="1200"/>
        </a:p>
      </dgm:t>
    </dgm:pt>
    <dgm:pt modelId="{54AAA42C-5708-44FE-9647-F3FCE8EF2EE3}">
      <dgm:prSet phldrT="[Text]" custT="1"/>
      <dgm:spPr/>
      <dgm:t>
        <a:bodyPr/>
        <a:lstStyle/>
        <a:p>
          <a:r>
            <a:rPr lang="en-US" sz="700"/>
            <a:t>CRYOMODULE</a:t>
          </a:r>
        </a:p>
      </dgm:t>
    </dgm:pt>
    <dgm:pt modelId="{D127ABEE-C4FD-47FE-AE97-9210921B57CE}" type="parTrans" cxnId="{1AE1C7CA-9402-4AF4-A39F-C448FF2047D2}">
      <dgm:prSet/>
      <dgm:spPr/>
      <dgm:t>
        <a:bodyPr/>
        <a:lstStyle/>
        <a:p>
          <a:endParaRPr lang="en-US" sz="1200"/>
        </a:p>
      </dgm:t>
    </dgm:pt>
    <dgm:pt modelId="{56165016-98DD-4DAF-AD17-C2C50C8F3131}" type="sibTrans" cxnId="{1AE1C7CA-9402-4AF4-A39F-C448FF2047D2}">
      <dgm:prSet/>
      <dgm:spPr/>
      <dgm:t>
        <a:bodyPr/>
        <a:lstStyle/>
        <a:p>
          <a:endParaRPr lang="en-US" sz="1200"/>
        </a:p>
      </dgm:t>
    </dgm:pt>
    <dgm:pt modelId="{D3B46475-18D9-48D7-8546-57EF941D3D85}">
      <dgm:prSet phldrT="[Text]" custT="1"/>
      <dgm:spPr/>
      <dgm:t>
        <a:bodyPr/>
        <a:lstStyle/>
        <a:p>
          <a:r>
            <a:rPr lang="en-US" sz="700"/>
            <a:t>CAVITY STRING</a:t>
          </a:r>
        </a:p>
      </dgm:t>
    </dgm:pt>
    <dgm:pt modelId="{9980F0D0-34B7-461C-B8C9-670628B73F46}" type="parTrans" cxnId="{033897E7-3519-475F-8A9A-713B719ACDFC}">
      <dgm:prSet/>
      <dgm:spPr/>
      <dgm:t>
        <a:bodyPr/>
        <a:lstStyle/>
        <a:p>
          <a:endParaRPr lang="en-US" sz="1200"/>
        </a:p>
      </dgm:t>
    </dgm:pt>
    <dgm:pt modelId="{3A0C4A47-B135-4837-AF80-00F32931071A}" type="sibTrans" cxnId="{033897E7-3519-475F-8A9A-713B719ACDFC}">
      <dgm:prSet/>
      <dgm:spPr/>
      <dgm:t>
        <a:bodyPr/>
        <a:lstStyle/>
        <a:p>
          <a:endParaRPr lang="en-US" sz="1200"/>
        </a:p>
      </dgm:t>
    </dgm:pt>
    <dgm:pt modelId="{95CB8BAC-AC0B-408A-B214-66AD504D6173}">
      <dgm:prSet phldrT="[Text]" custT="1"/>
      <dgm:spPr/>
      <dgm:t>
        <a:bodyPr/>
        <a:lstStyle/>
        <a:p>
          <a:r>
            <a:rPr lang="en-US" sz="700"/>
            <a:t>CAVITY</a:t>
          </a:r>
        </a:p>
      </dgm:t>
    </dgm:pt>
    <dgm:pt modelId="{1C4C6139-6DA3-4E63-A642-B0829A9416B9}" type="parTrans" cxnId="{7404C7E8-0452-42CC-942C-7BD658AE94DE}">
      <dgm:prSet/>
      <dgm:spPr/>
      <dgm:t>
        <a:bodyPr/>
        <a:lstStyle/>
        <a:p>
          <a:endParaRPr lang="en-US" sz="1200"/>
        </a:p>
      </dgm:t>
    </dgm:pt>
    <dgm:pt modelId="{8EBBEF21-F852-40DA-BA42-043A4B506C49}" type="sibTrans" cxnId="{7404C7E8-0452-42CC-942C-7BD658AE94DE}">
      <dgm:prSet/>
      <dgm:spPr/>
      <dgm:t>
        <a:bodyPr/>
        <a:lstStyle/>
        <a:p>
          <a:endParaRPr lang="en-US" sz="1200"/>
        </a:p>
      </dgm:t>
    </dgm:pt>
    <dgm:pt modelId="{0E096312-BCD8-452B-AE9D-E27C58C49850}">
      <dgm:prSet phldrT="[Text]" custT="1"/>
      <dgm:spPr/>
      <dgm:t>
        <a:bodyPr/>
        <a:lstStyle/>
        <a:p>
          <a:r>
            <a:rPr lang="en-US" sz="700"/>
            <a:t>TRAVELER / PROCEDURE QC</a:t>
          </a:r>
        </a:p>
      </dgm:t>
    </dgm:pt>
    <dgm:pt modelId="{1B9C51C5-2B9A-4861-844D-57C84D62AE1E}" type="parTrans" cxnId="{F598F96C-46AB-4D7A-A41A-747F73519403}">
      <dgm:prSet/>
      <dgm:spPr/>
      <dgm:t>
        <a:bodyPr/>
        <a:lstStyle/>
        <a:p>
          <a:endParaRPr lang="en-US" sz="700"/>
        </a:p>
      </dgm:t>
    </dgm:pt>
    <dgm:pt modelId="{8039F24B-EFFC-4148-A539-BB53E95C96F4}" type="sibTrans" cxnId="{F598F96C-46AB-4D7A-A41A-747F73519403}">
      <dgm:prSet/>
      <dgm:spPr/>
      <dgm:t>
        <a:bodyPr/>
        <a:lstStyle/>
        <a:p>
          <a:endParaRPr lang="en-US" sz="1200"/>
        </a:p>
      </dgm:t>
    </dgm:pt>
    <dgm:pt modelId="{9AB675E0-B4F4-4924-8223-85351DB86C32}">
      <dgm:prSet phldrT="[Text]" custT="1"/>
      <dgm:spPr/>
      <dgm:t>
        <a:bodyPr/>
        <a:lstStyle/>
        <a:p>
          <a:r>
            <a:rPr lang="en-US" sz="700"/>
            <a:t>L2HE</a:t>
          </a:r>
        </a:p>
      </dgm:t>
    </dgm:pt>
    <dgm:pt modelId="{02023B43-622B-407D-93B8-BC784FE6C504}" type="parTrans" cxnId="{A180E1EA-586C-4B7B-ACC5-C3CFA51DC648}">
      <dgm:prSet/>
      <dgm:spPr/>
      <dgm:t>
        <a:bodyPr/>
        <a:lstStyle/>
        <a:p>
          <a:endParaRPr lang="en-US" sz="700"/>
        </a:p>
      </dgm:t>
    </dgm:pt>
    <dgm:pt modelId="{E8271C51-86B3-45B8-ACFD-0702B99B11CE}" type="sibTrans" cxnId="{A180E1EA-586C-4B7B-ACC5-C3CFA51DC648}">
      <dgm:prSet/>
      <dgm:spPr/>
      <dgm:t>
        <a:bodyPr/>
        <a:lstStyle/>
        <a:p>
          <a:endParaRPr lang="en-US"/>
        </a:p>
      </dgm:t>
    </dgm:pt>
    <dgm:pt modelId="{BABEBD72-5A79-4C5B-A44A-303C6B35CFAF}">
      <dgm:prSet phldrT="[Text]" custT="1"/>
      <dgm:spPr/>
      <dgm:t>
        <a:bodyPr/>
        <a:lstStyle/>
        <a:p>
          <a:r>
            <a:rPr lang="en-US" sz="700"/>
            <a:t>CAV STATUS</a:t>
          </a:r>
        </a:p>
      </dgm:t>
    </dgm:pt>
    <dgm:pt modelId="{ACC6B21B-90B7-40BA-8703-AF55CB46115D}" type="parTrans" cxnId="{B3E55914-FD5D-4775-BAB2-6B4A11172EBC}">
      <dgm:prSet/>
      <dgm:spPr/>
      <dgm:t>
        <a:bodyPr/>
        <a:lstStyle/>
        <a:p>
          <a:endParaRPr lang="en-US"/>
        </a:p>
      </dgm:t>
    </dgm:pt>
    <dgm:pt modelId="{0DFA2DDE-2205-4C43-91A9-1C9E65A0DD51}" type="sibTrans" cxnId="{B3E55914-FD5D-4775-BAB2-6B4A11172EBC}">
      <dgm:prSet/>
      <dgm:spPr/>
      <dgm:t>
        <a:bodyPr/>
        <a:lstStyle/>
        <a:p>
          <a:endParaRPr lang="en-US"/>
        </a:p>
      </dgm:t>
    </dgm:pt>
    <dgm:pt modelId="{41179CA5-FC01-48B3-AE97-D875FE744F54}">
      <dgm:prSet phldrT="[Text]" custT="1"/>
      <dgm:spPr/>
      <dgm:t>
        <a:bodyPr/>
        <a:lstStyle/>
        <a:p>
          <a:r>
            <a:rPr lang="en-US" sz="700"/>
            <a:t>CAV SPECS</a:t>
          </a:r>
        </a:p>
      </dgm:t>
    </dgm:pt>
    <dgm:pt modelId="{BE31D596-ED12-4722-A44A-66BDD6B1AE19}" type="parTrans" cxnId="{C93558DF-2A72-4D00-A538-10B6D9938D9B}">
      <dgm:prSet/>
      <dgm:spPr/>
      <dgm:t>
        <a:bodyPr/>
        <a:lstStyle/>
        <a:p>
          <a:endParaRPr lang="en-US"/>
        </a:p>
      </dgm:t>
    </dgm:pt>
    <dgm:pt modelId="{A30AF860-6B9A-4A9B-A41B-838E8F2D36B8}" type="sibTrans" cxnId="{C93558DF-2A72-4D00-A538-10B6D9938D9B}">
      <dgm:prSet/>
      <dgm:spPr/>
      <dgm:t>
        <a:bodyPr/>
        <a:lstStyle/>
        <a:p>
          <a:endParaRPr lang="en-US"/>
        </a:p>
      </dgm:t>
    </dgm:pt>
    <dgm:pt modelId="{69EFEBF3-B6F0-4116-BE88-DA4F4710D727}">
      <dgm:prSet phldrT="[Text]" custT="1"/>
      <dgm:spPr/>
      <dgm:t>
        <a:bodyPr/>
        <a:lstStyle/>
        <a:p>
          <a:r>
            <a:rPr lang="en-US" sz="700"/>
            <a:t>L2PRD-L2PRO</a:t>
          </a:r>
        </a:p>
      </dgm:t>
    </dgm:pt>
    <dgm:pt modelId="{47801FFF-B999-4B93-8A59-6D1C836FFB45}" type="parTrans" cxnId="{C697197D-5391-4586-81A7-985EC10722F1}">
      <dgm:prSet/>
      <dgm:spPr/>
      <dgm:t>
        <a:bodyPr/>
        <a:lstStyle/>
        <a:p>
          <a:endParaRPr lang="en-US" sz="700"/>
        </a:p>
      </dgm:t>
    </dgm:pt>
    <dgm:pt modelId="{DE98AB90-5CB6-49C4-8C13-335C751C5174}" type="sibTrans" cxnId="{C697197D-5391-4586-81A7-985EC10722F1}">
      <dgm:prSet/>
      <dgm:spPr/>
      <dgm:t>
        <a:bodyPr/>
        <a:lstStyle/>
        <a:p>
          <a:endParaRPr lang="en-US"/>
        </a:p>
      </dgm:t>
    </dgm:pt>
    <dgm:pt modelId="{4DD8E39A-E947-47D8-94C1-C9F3C30766FF}">
      <dgm:prSet phldrT="[Text]" custT="1"/>
      <dgm:spPr/>
      <dgm:t>
        <a:bodyPr/>
        <a:lstStyle/>
        <a:p>
          <a:r>
            <a:rPr lang="en-US" sz="700"/>
            <a:t>CAV STATUS</a:t>
          </a:r>
        </a:p>
      </dgm:t>
    </dgm:pt>
    <dgm:pt modelId="{C3598346-20AF-4ED4-A1AA-2F4887B4890F}" type="parTrans" cxnId="{A3202CD5-11DD-4218-BBCF-614ADC11A8E7}">
      <dgm:prSet/>
      <dgm:spPr/>
      <dgm:t>
        <a:bodyPr/>
        <a:lstStyle/>
        <a:p>
          <a:endParaRPr lang="en-US"/>
        </a:p>
      </dgm:t>
    </dgm:pt>
    <dgm:pt modelId="{60EF7D8E-0BCB-45F2-A09F-882FE0B8BC5D}" type="sibTrans" cxnId="{A3202CD5-11DD-4218-BBCF-614ADC11A8E7}">
      <dgm:prSet/>
      <dgm:spPr/>
      <dgm:t>
        <a:bodyPr/>
        <a:lstStyle/>
        <a:p>
          <a:endParaRPr lang="en-US"/>
        </a:p>
      </dgm:t>
    </dgm:pt>
    <dgm:pt modelId="{110B4B56-832F-4180-9B1C-264DC9CBA1C1}">
      <dgm:prSet phldrT="[Text]" custT="1"/>
      <dgm:spPr/>
      <dgm:t>
        <a:bodyPr/>
        <a:lstStyle/>
        <a:p>
          <a:r>
            <a:rPr lang="en-US" sz="700"/>
            <a:t>CAVEZ STATUS</a:t>
          </a:r>
        </a:p>
      </dgm:t>
    </dgm:pt>
    <dgm:pt modelId="{545A531D-A3B2-4E25-9D86-4B45BF3E40F3}" type="parTrans" cxnId="{EA314327-E355-4B67-9D30-2B3C7491561C}">
      <dgm:prSet/>
      <dgm:spPr/>
      <dgm:t>
        <a:bodyPr/>
        <a:lstStyle/>
        <a:p>
          <a:endParaRPr lang="en-US"/>
        </a:p>
      </dgm:t>
    </dgm:pt>
    <dgm:pt modelId="{9F0A82E7-144C-4E0B-9E6D-9488272D81ED}" type="sibTrans" cxnId="{EA314327-E355-4B67-9D30-2B3C7491561C}">
      <dgm:prSet/>
      <dgm:spPr/>
      <dgm:t>
        <a:bodyPr/>
        <a:lstStyle/>
        <a:p>
          <a:endParaRPr lang="en-US"/>
        </a:p>
      </dgm:t>
    </dgm:pt>
    <dgm:pt modelId="{CAA2992F-14EC-4E3C-A4E3-8A8DFE820852}">
      <dgm:prSet phldrT="[Text]" custT="1"/>
      <dgm:spPr/>
      <dgm:t>
        <a:bodyPr/>
        <a:lstStyle/>
        <a:p>
          <a:r>
            <a:rPr lang="en-US" sz="700"/>
            <a:t>CM STATUS</a:t>
          </a:r>
        </a:p>
      </dgm:t>
    </dgm:pt>
    <dgm:pt modelId="{458E8F9D-F736-4198-AA1B-E1E21B4C1063}" type="parTrans" cxnId="{6DF16931-6274-472F-AF7F-06CF80E752D6}">
      <dgm:prSet/>
      <dgm:spPr/>
      <dgm:t>
        <a:bodyPr/>
        <a:lstStyle/>
        <a:p>
          <a:endParaRPr lang="en-US"/>
        </a:p>
      </dgm:t>
    </dgm:pt>
    <dgm:pt modelId="{77DC090F-C154-4A0D-A600-02ABD1C8A619}" type="sibTrans" cxnId="{6DF16931-6274-472F-AF7F-06CF80E752D6}">
      <dgm:prSet/>
      <dgm:spPr/>
      <dgm:t>
        <a:bodyPr/>
        <a:lstStyle/>
        <a:p>
          <a:endParaRPr lang="en-US"/>
        </a:p>
      </dgm:t>
    </dgm:pt>
    <dgm:pt modelId="{90F462D1-6EC3-411D-9D1D-6969E2BD42FC}">
      <dgm:prSet phldrT="[Text]" custT="1"/>
      <dgm:spPr/>
      <dgm:t>
        <a:bodyPr/>
        <a:lstStyle/>
        <a:p>
          <a:r>
            <a:rPr lang="en-US" sz="700"/>
            <a:t>CAV SPECS</a:t>
          </a:r>
        </a:p>
      </dgm:t>
    </dgm:pt>
    <dgm:pt modelId="{9A3C8B04-5DCC-4A4C-BD3A-7E1FD8856931}" type="parTrans" cxnId="{87329E0C-A17C-4309-8FA6-0D59E402AC6B}">
      <dgm:prSet/>
      <dgm:spPr/>
      <dgm:t>
        <a:bodyPr/>
        <a:lstStyle/>
        <a:p>
          <a:endParaRPr lang="en-US"/>
        </a:p>
      </dgm:t>
    </dgm:pt>
    <dgm:pt modelId="{A652EBFA-C37B-4FDB-BF75-B3C339FD22CF}" type="sibTrans" cxnId="{87329E0C-A17C-4309-8FA6-0D59E402AC6B}">
      <dgm:prSet/>
      <dgm:spPr/>
      <dgm:t>
        <a:bodyPr/>
        <a:lstStyle/>
        <a:p>
          <a:endParaRPr lang="en-US"/>
        </a:p>
      </dgm:t>
    </dgm:pt>
    <dgm:pt modelId="{0FE5A739-C7EB-42C2-B88F-F8B9BF2E97D6}">
      <dgm:prSet phldrT="[Text]" custT="1"/>
      <dgm:spPr/>
      <dgm:t>
        <a:bodyPr/>
        <a:lstStyle/>
        <a:p>
          <a:r>
            <a:rPr lang="en-US" sz="700"/>
            <a:t>CAV VENDOR</a:t>
          </a:r>
        </a:p>
      </dgm:t>
    </dgm:pt>
    <dgm:pt modelId="{DEC0DD3F-4549-4814-A619-FCF595189EDA}" type="parTrans" cxnId="{DD891732-99BE-4CF2-BA32-0206AC77AA42}">
      <dgm:prSet/>
      <dgm:spPr/>
      <dgm:t>
        <a:bodyPr/>
        <a:lstStyle/>
        <a:p>
          <a:endParaRPr lang="en-US"/>
        </a:p>
      </dgm:t>
    </dgm:pt>
    <dgm:pt modelId="{C5DF5251-2538-4A90-92C0-E9F70E91D074}" type="sibTrans" cxnId="{DD891732-99BE-4CF2-BA32-0206AC77AA42}">
      <dgm:prSet/>
      <dgm:spPr/>
      <dgm:t>
        <a:bodyPr/>
        <a:lstStyle/>
        <a:p>
          <a:endParaRPr lang="en-US"/>
        </a:p>
      </dgm:t>
    </dgm:pt>
    <dgm:pt modelId="{954FFC4B-4B12-462E-9CF8-424A72CAEA94}">
      <dgm:prSet phldrT="[Text]" custT="1"/>
      <dgm:spPr/>
      <dgm:t>
        <a:bodyPr/>
        <a:lstStyle/>
        <a:p>
          <a:r>
            <a:rPr lang="en-US" sz="700"/>
            <a:t>L2PRO CAV STATUS</a:t>
          </a:r>
        </a:p>
      </dgm:t>
    </dgm:pt>
    <dgm:pt modelId="{A6DF373C-5583-4CE6-AB30-12ABDFD6CF34}" type="parTrans" cxnId="{D951BA9F-528F-4560-B683-99E805B8D5CE}">
      <dgm:prSet/>
      <dgm:spPr/>
      <dgm:t>
        <a:bodyPr/>
        <a:lstStyle/>
        <a:p>
          <a:endParaRPr lang="en-US"/>
        </a:p>
      </dgm:t>
    </dgm:pt>
    <dgm:pt modelId="{62D7DA8E-A574-43AB-8859-938D1F66950F}" type="sibTrans" cxnId="{D951BA9F-528F-4560-B683-99E805B8D5CE}">
      <dgm:prSet/>
      <dgm:spPr/>
      <dgm:t>
        <a:bodyPr/>
        <a:lstStyle/>
        <a:p>
          <a:endParaRPr lang="en-US"/>
        </a:p>
      </dgm:t>
    </dgm:pt>
    <dgm:pt modelId="{E7E668D4-4CDF-4486-98DF-95DB6FA0EEE3}">
      <dgm:prSet phldrT="[Text]" custT="1"/>
      <dgm:spPr/>
      <dgm:t>
        <a:bodyPr/>
        <a:lstStyle/>
        <a:p>
          <a:r>
            <a:rPr lang="en-US" sz="700"/>
            <a:t>L2PRO CST STATUS</a:t>
          </a:r>
        </a:p>
      </dgm:t>
    </dgm:pt>
    <dgm:pt modelId="{24499FD1-33A2-43A1-8736-B3EC8B0B7BA0}" type="parTrans" cxnId="{41CA43D5-229A-4073-B6C5-A0AA12922595}">
      <dgm:prSet/>
      <dgm:spPr/>
      <dgm:t>
        <a:bodyPr/>
        <a:lstStyle/>
        <a:p>
          <a:endParaRPr lang="en-US"/>
        </a:p>
      </dgm:t>
    </dgm:pt>
    <dgm:pt modelId="{1534959D-686B-4D8F-BDFA-4422BAEFCCC4}" type="sibTrans" cxnId="{41CA43D5-229A-4073-B6C5-A0AA12922595}">
      <dgm:prSet/>
      <dgm:spPr/>
      <dgm:t>
        <a:bodyPr/>
        <a:lstStyle/>
        <a:p>
          <a:endParaRPr lang="en-US"/>
        </a:p>
      </dgm:t>
    </dgm:pt>
    <dgm:pt modelId="{14CAA118-7FFE-47FA-9231-30CF4FE1EE5D}" type="pres">
      <dgm:prSet presAssocID="{8F078368-F467-4DB9-A0C1-DB6681055C73}" presName="diagram" presStyleCnt="0">
        <dgm:presLayoutVars>
          <dgm:chPref val="1"/>
          <dgm:dir/>
          <dgm:animOne val="branch"/>
          <dgm:animLvl val="lvl"/>
          <dgm:resizeHandles/>
        </dgm:presLayoutVars>
      </dgm:prSet>
      <dgm:spPr/>
    </dgm:pt>
    <dgm:pt modelId="{7321A1E1-33CC-4E50-BD23-B7E90B45C0A4}" type="pres">
      <dgm:prSet presAssocID="{74C12CA1-67EE-41D7-B545-85F7CE31E94F}" presName="root" presStyleCnt="0"/>
      <dgm:spPr/>
    </dgm:pt>
    <dgm:pt modelId="{54C93D27-AD68-46B3-A950-EADC7B05F356}" type="pres">
      <dgm:prSet presAssocID="{74C12CA1-67EE-41D7-B545-85F7CE31E94F}" presName="rootComposite" presStyleCnt="0"/>
      <dgm:spPr/>
    </dgm:pt>
    <dgm:pt modelId="{5469F3C8-5EB6-4D50-9C50-22DDB9141AD5}" type="pres">
      <dgm:prSet presAssocID="{74C12CA1-67EE-41D7-B545-85F7CE31E94F}" presName="rootText" presStyleLbl="node1" presStyleIdx="0" presStyleCnt="5" custScaleY="57948"/>
      <dgm:spPr/>
    </dgm:pt>
    <dgm:pt modelId="{A30628F6-4BBA-4376-8E6A-A37C9A31F97E}" type="pres">
      <dgm:prSet presAssocID="{74C12CA1-67EE-41D7-B545-85F7CE31E94F}" presName="rootConnector" presStyleLbl="node1" presStyleIdx="0" presStyleCnt="5"/>
      <dgm:spPr/>
    </dgm:pt>
    <dgm:pt modelId="{E84BE6D7-34B1-4EA6-A403-978AE7AC3F5F}" type="pres">
      <dgm:prSet presAssocID="{74C12CA1-67EE-41D7-B545-85F7CE31E94F}" presName="childShape" presStyleCnt="0"/>
      <dgm:spPr/>
    </dgm:pt>
    <dgm:pt modelId="{52B3EC51-E14D-4A29-BAE8-8C947E0DA618}" type="pres">
      <dgm:prSet presAssocID="{42777717-7537-4B5D-B83D-C75760F546FD}" presName="root" presStyleCnt="0"/>
      <dgm:spPr/>
    </dgm:pt>
    <dgm:pt modelId="{0B5430C0-846D-4B88-BEE0-77827CB96430}" type="pres">
      <dgm:prSet presAssocID="{42777717-7537-4B5D-B83D-C75760F546FD}" presName="rootComposite" presStyleCnt="0"/>
      <dgm:spPr/>
    </dgm:pt>
    <dgm:pt modelId="{90ECB625-24E3-4E13-9EF8-10D2D50F8256}" type="pres">
      <dgm:prSet presAssocID="{42777717-7537-4B5D-B83D-C75760F546FD}" presName="rootText" presStyleLbl="node1" presStyleIdx="1" presStyleCnt="5" custScaleY="59801"/>
      <dgm:spPr/>
    </dgm:pt>
    <dgm:pt modelId="{34FBF4B8-B5AF-4081-A66C-35B4CC00397F}" type="pres">
      <dgm:prSet presAssocID="{42777717-7537-4B5D-B83D-C75760F546FD}" presName="rootConnector" presStyleLbl="node1" presStyleIdx="1" presStyleCnt="5"/>
      <dgm:spPr/>
    </dgm:pt>
    <dgm:pt modelId="{7C3893AF-9FE1-44AA-AAB5-BDFBAEC2F3A1}" type="pres">
      <dgm:prSet presAssocID="{42777717-7537-4B5D-B83D-C75760F546FD}" presName="childShape" presStyleCnt="0"/>
      <dgm:spPr/>
    </dgm:pt>
    <dgm:pt modelId="{8B5B229B-14D4-47DC-B90C-1E36DAF53737}" type="pres">
      <dgm:prSet presAssocID="{1025EDA9-4022-492C-9E30-F2FD38704CE4}" presName="Name13" presStyleLbl="parChTrans1D2" presStyleIdx="0" presStyleCnt="13"/>
      <dgm:spPr/>
    </dgm:pt>
    <dgm:pt modelId="{196FBBAB-7FCC-4130-A349-AFBEB0AC92DD}" type="pres">
      <dgm:prSet presAssocID="{C134A94B-082B-4B28-AA8A-DFFF2F498948}" presName="childText" presStyleLbl="bgAcc1" presStyleIdx="0" presStyleCnt="13" custScaleY="62369">
        <dgm:presLayoutVars>
          <dgm:bulletEnabled val="1"/>
        </dgm:presLayoutVars>
      </dgm:prSet>
      <dgm:spPr/>
    </dgm:pt>
    <dgm:pt modelId="{A10AD198-9836-4C24-95DB-1436AA988D40}" type="pres">
      <dgm:prSet presAssocID="{ECBF6450-445A-41CC-AD15-216408FC9AA4}" presName="Name13" presStyleLbl="parChTrans1D2" presStyleIdx="1" presStyleCnt="13"/>
      <dgm:spPr/>
    </dgm:pt>
    <dgm:pt modelId="{2F78507A-3978-4D53-9175-1D7848BDE238}" type="pres">
      <dgm:prSet presAssocID="{0BABF8A8-AE60-44F4-BF73-87F63A6B6B5B}" presName="childText" presStyleLbl="bgAcc1" presStyleIdx="1" presStyleCnt="13" custScaleY="46812">
        <dgm:presLayoutVars>
          <dgm:bulletEnabled val="1"/>
        </dgm:presLayoutVars>
      </dgm:prSet>
      <dgm:spPr/>
    </dgm:pt>
    <dgm:pt modelId="{B18AEAF4-72F7-4372-ACAB-16D9FBB704C9}" type="pres">
      <dgm:prSet presAssocID="{AAF18AA6-90EF-4C77-957A-33E84B83C7E0}" presName="Name13" presStyleLbl="parChTrans1D2" presStyleIdx="2" presStyleCnt="13"/>
      <dgm:spPr/>
    </dgm:pt>
    <dgm:pt modelId="{844268FB-265D-468E-B22E-25CCB84AB29D}" type="pres">
      <dgm:prSet presAssocID="{4CC3417C-986C-4816-A281-D3DC1FE1BB8D}" presName="childText" presStyleLbl="bgAcc1" presStyleIdx="2" presStyleCnt="13" custScaleY="53199">
        <dgm:presLayoutVars>
          <dgm:bulletEnabled val="1"/>
        </dgm:presLayoutVars>
      </dgm:prSet>
      <dgm:spPr/>
    </dgm:pt>
    <dgm:pt modelId="{A610412B-82FB-4D09-A402-B44EE804FD64}" type="pres">
      <dgm:prSet presAssocID="{EFEBC4AD-033E-4F05-AD37-05C24D8F5A67}" presName="root" presStyleCnt="0"/>
      <dgm:spPr/>
    </dgm:pt>
    <dgm:pt modelId="{D0729B3B-624C-4061-9043-DF76F508968B}" type="pres">
      <dgm:prSet presAssocID="{EFEBC4AD-033E-4F05-AD37-05C24D8F5A67}" presName="rootComposite" presStyleCnt="0"/>
      <dgm:spPr/>
    </dgm:pt>
    <dgm:pt modelId="{35A8F4BD-006D-4871-8E86-287A1E8CE230}" type="pres">
      <dgm:prSet presAssocID="{EFEBC4AD-033E-4F05-AD37-05C24D8F5A67}" presName="rootText" presStyleLbl="node1" presStyleIdx="2" presStyleCnt="5" custScaleY="57948"/>
      <dgm:spPr/>
    </dgm:pt>
    <dgm:pt modelId="{46B79AFF-AC51-4A62-B13D-BF5E548A24F8}" type="pres">
      <dgm:prSet presAssocID="{EFEBC4AD-033E-4F05-AD37-05C24D8F5A67}" presName="rootConnector" presStyleLbl="node1" presStyleIdx="2" presStyleCnt="5"/>
      <dgm:spPr/>
    </dgm:pt>
    <dgm:pt modelId="{31004A7C-9DC5-487F-A8CB-44A2B5F9862A}" type="pres">
      <dgm:prSet presAssocID="{EFEBC4AD-033E-4F05-AD37-05C24D8F5A67}" presName="childShape" presStyleCnt="0"/>
      <dgm:spPr/>
    </dgm:pt>
    <dgm:pt modelId="{17FEB0D3-F9FF-499C-A73F-B940763ACC81}" type="pres">
      <dgm:prSet presAssocID="{E33BAADB-EEFF-4576-87CD-B770F97D3DA5}" presName="Name13" presStyleLbl="parChTrans1D2" presStyleIdx="3" presStyleCnt="13"/>
      <dgm:spPr/>
    </dgm:pt>
    <dgm:pt modelId="{24BE17B7-4917-451E-871A-F8CBDDC4E699}" type="pres">
      <dgm:prSet presAssocID="{534A0D4E-4706-4A6C-ADB2-08A16ABDFF35}" presName="childText" presStyleLbl="bgAcc1" presStyleIdx="3" presStyleCnt="13" custScaleY="46721">
        <dgm:presLayoutVars>
          <dgm:bulletEnabled val="1"/>
        </dgm:presLayoutVars>
      </dgm:prSet>
      <dgm:spPr/>
    </dgm:pt>
    <dgm:pt modelId="{580BAA37-ADE5-4C5B-AD94-FF351AB0D72D}" type="pres">
      <dgm:prSet presAssocID="{02364C51-AA29-47FF-A2C4-F0402505EECB}" presName="Name13" presStyleLbl="parChTrans1D2" presStyleIdx="4" presStyleCnt="13"/>
      <dgm:spPr/>
    </dgm:pt>
    <dgm:pt modelId="{63FCFEF8-22C0-4DB4-8AE3-3E4079DC363F}" type="pres">
      <dgm:prSet presAssocID="{6B834131-68ED-4300-9EC2-13708827BE6C}" presName="childText" presStyleLbl="bgAcc1" presStyleIdx="4" presStyleCnt="13" custScaleY="32719">
        <dgm:presLayoutVars>
          <dgm:bulletEnabled val="1"/>
        </dgm:presLayoutVars>
      </dgm:prSet>
      <dgm:spPr/>
    </dgm:pt>
    <dgm:pt modelId="{74B1171F-3BDA-4510-9C9C-04F419603A6E}" type="pres">
      <dgm:prSet presAssocID="{6E2B8A54-6903-4807-B6CB-120E1C9E8241}" presName="Name13" presStyleLbl="parChTrans1D2" presStyleIdx="5" presStyleCnt="13"/>
      <dgm:spPr/>
    </dgm:pt>
    <dgm:pt modelId="{ED1C638C-41A5-4174-B895-060B3FB46966}" type="pres">
      <dgm:prSet presAssocID="{E02E028C-3197-417B-A302-DB92891B40EB}" presName="childText" presStyleLbl="bgAcc1" presStyleIdx="5" presStyleCnt="13" custScaleY="58502">
        <dgm:presLayoutVars>
          <dgm:bulletEnabled val="1"/>
        </dgm:presLayoutVars>
      </dgm:prSet>
      <dgm:spPr/>
    </dgm:pt>
    <dgm:pt modelId="{6BBEF2ED-AB26-4BC8-839F-79DEA7185845}" type="pres">
      <dgm:prSet presAssocID="{02023B43-622B-407D-93B8-BC784FE6C504}" presName="Name13" presStyleLbl="parChTrans1D2" presStyleIdx="6" presStyleCnt="13"/>
      <dgm:spPr/>
    </dgm:pt>
    <dgm:pt modelId="{54223F9F-4D4E-4CC3-8EDE-96B548A08C33}" type="pres">
      <dgm:prSet presAssocID="{9AB675E0-B4F4-4924-8223-85351DB86C32}" presName="childText" presStyleLbl="bgAcc1" presStyleIdx="6" presStyleCnt="13" custScaleY="57060">
        <dgm:presLayoutVars>
          <dgm:bulletEnabled val="1"/>
        </dgm:presLayoutVars>
      </dgm:prSet>
      <dgm:spPr/>
    </dgm:pt>
    <dgm:pt modelId="{4830CA02-5AC2-443C-B763-6D2D87D7B635}" type="pres">
      <dgm:prSet presAssocID="{47801FFF-B999-4B93-8A59-6D1C836FFB45}" presName="Name13" presStyleLbl="parChTrans1D2" presStyleIdx="7" presStyleCnt="13"/>
      <dgm:spPr/>
    </dgm:pt>
    <dgm:pt modelId="{29067390-DD99-4639-ABF1-E37F3497FAC5}" type="pres">
      <dgm:prSet presAssocID="{69EFEBF3-B6F0-4116-BE88-DA4F4710D727}" presName="childText" presStyleLbl="bgAcc1" presStyleIdx="7" presStyleCnt="13" custScaleX="90120" custScaleY="137459">
        <dgm:presLayoutVars>
          <dgm:bulletEnabled val="1"/>
        </dgm:presLayoutVars>
      </dgm:prSet>
      <dgm:spPr/>
    </dgm:pt>
    <dgm:pt modelId="{AC375946-D83C-4A4E-9085-2B943ABA0647}" type="pres">
      <dgm:prSet presAssocID="{60227510-A3FB-4FFC-A468-909395D2F0BF}" presName="Name13" presStyleLbl="parChTrans1D2" presStyleIdx="8" presStyleCnt="13"/>
      <dgm:spPr/>
    </dgm:pt>
    <dgm:pt modelId="{552BB124-CCFF-4640-8FB4-4901D04564F8}" type="pres">
      <dgm:prSet presAssocID="{766E68A0-0E0E-414F-96F8-553E26C96198}" presName="childText" presStyleLbl="bgAcc1" presStyleIdx="8" presStyleCnt="13" custScaleX="86619" custScaleY="107519">
        <dgm:presLayoutVars>
          <dgm:bulletEnabled val="1"/>
        </dgm:presLayoutVars>
      </dgm:prSet>
      <dgm:spPr/>
    </dgm:pt>
    <dgm:pt modelId="{BA078F9D-7102-4C32-85BC-22EBD27957A6}" type="pres">
      <dgm:prSet presAssocID="{6212B9C2-9963-43CE-880B-B769C48507FC}" presName="root" presStyleCnt="0"/>
      <dgm:spPr/>
    </dgm:pt>
    <dgm:pt modelId="{D1B09243-B2FD-4940-A533-410B4A78F1D8}" type="pres">
      <dgm:prSet presAssocID="{6212B9C2-9963-43CE-880B-B769C48507FC}" presName="rootComposite" presStyleCnt="0"/>
      <dgm:spPr/>
    </dgm:pt>
    <dgm:pt modelId="{E096AB2C-09C6-4FE1-AD57-2C44A648FC0A}" type="pres">
      <dgm:prSet presAssocID="{6212B9C2-9963-43CE-880B-B769C48507FC}" presName="rootText" presStyleLbl="node1" presStyleIdx="3" presStyleCnt="5" custScaleY="57732"/>
      <dgm:spPr/>
    </dgm:pt>
    <dgm:pt modelId="{47CDB8AC-1554-4094-A20D-6812157C55B4}" type="pres">
      <dgm:prSet presAssocID="{6212B9C2-9963-43CE-880B-B769C48507FC}" presName="rootConnector" presStyleLbl="node1" presStyleIdx="3" presStyleCnt="5"/>
      <dgm:spPr/>
    </dgm:pt>
    <dgm:pt modelId="{CA9655D6-F8F4-4AEC-983F-FAB0DF911E4C}" type="pres">
      <dgm:prSet presAssocID="{6212B9C2-9963-43CE-880B-B769C48507FC}" presName="childShape" presStyleCnt="0"/>
      <dgm:spPr/>
    </dgm:pt>
    <dgm:pt modelId="{76A5B7CF-2A92-458E-B494-50BBEC485F9B}" type="pres">
      <dgm:prSet presAssocID="{95B99F0B-088D-44A7-AA21-96EE79958CFF}" presName="Name13" presStyleLbl="parChTrans1D2" presStyleIdx="9" presStyleCnt="13"/>
      <dgm:spPr/>
    </dgm:pt>
    <dgm:pt modelId="{E6D5922C-72CD-436C-A5DA-A1109610625F}" type="pres">
      <dgm:prSet presAssocID="{8C86D50C-3FC5-4205-BF2E-5579DD1D58A4}" presName="childText" presStyleLbl="bgAcc1" presStyleIdx="9" presStyleCnt="13" custScaleX="104119" custScaleY="97985">
        <dgm:presLayoutVars>
          <dgm:bulletEnabled val="1"/>
        </dgm:presLayoutVars>
      </dgm:prSet>
      <dgm:spPr/>
    </dgm:pt>
    <dgm:pt modelId="{2758969D-3BE2-4CC7-A10B-1DF03A241858}" type="pres">
      <dgm:prSet presAssocID="{19576212-A677-4599-A77E-88CE2F721752}" presName="Name13" presStyleLbl="parChTrans1D2" presStyleIdx="10" presStyleCnt="13"/>
      <dgm:spPr/>
    </dgm:pt>
    <dgm:pt modelId="{55260C78-8094-4BE8-9B0C-E0177EF7358C}" type="pres">
      <dgm:prSet presAssocID="{517E5B6B-8C0B-4191-BFE9-C34943FDC328}" presName="childText" presStyleLbl="bgAcc1" presStyleIdx="10" presStyleCnt="13" custScaleX="107723" custScaleY="111452">
        <dgm:presLayoutVars>
          <dgm:bulletEnabled val="1"/>
        </dgm:presLayoutVars>
      </dgm:prSet>
      <dgm:spPr/>
    </dgm:pt>
    <dgm:pt modelId="{07E7FF30-4F34-483B-A01D-FF3C6760B895}" type="pres">
      <dgm:prSet presAssocID="{133611C2-4DBB-4D5A-A50C-8117682370C4}" presName="Name13" presStyleLbl="parChTrans1D2" presStyleIdx="11" presStyleCnt="13"/>
      <dgm:spPr/>
    </dgm:pt>
    <dgm:pt modelId="{85A09134-E177-4135-B1FF-969AA8B91947}" type="pres">
      <dgm:prSet presAssocID="{677D71E0-D97D-4778-BA64-442EC09CCB38}" presName="childText" presStyleLbl="bgAcc1" presStyleIdx="11" presStyleCnt="13" custScaleX="82659" custScaleY="99013">
        <dgm:presLayoutVars>
          <dgm:bulletEnabled val="1"/>
        </dgm:presLayoutVars>
      </dgm:prSet>
      <dgm:spPr/>
    </dgm:pt>
    <dgm:pt modelId="{378E839D-BAB6-4683-A6A1-9A3A40FB0D27}" type="pres">
      <dgm:prSet presAssocID="{52693240-A866-42BD-9821-3051081CB0D1}" presName="root" presStyleCnt="0"/>
      <dgm:spPr/>
    </dgm:pt>
    <dgm:pt modelId="{34801080-BA86-42DC-AACC-DB5F46FB2375}" type="pres">
      <dgm:prSet presAssocID="{52693240-A866-42BD-9821-3051081CB0D1}" presName="rootComposite" presStyleCnt="0"/>
      <dgm:spPr/>
    </dgm:pt>
    <dgm:pt modelId="{DF080F96-9658-4280-B086-0C2617BA87F4}" type="pres">
      <dgm:prSet presAssocID="{52693240-A866-42BD-9821-3051081CB0D1}" presName="rootText" presStyleLbl="node1" presStyleIdx="4" presStyleCnt="5" custScaleY="58706"/>
      <dgm:spPr/>
    </dgm:pt>
    <dgm:pt modelId="{8A4CDEA6-6674-4C23-B5AD-E6E56F4E38F1}" type="pres">
      <dgm:prSet presAssocID="{52693240-A866-42BD-9821-3051081CB0D1}" presName="rootConnector" presStyleLbl="node1" presStyleIdx="4" presStyleCnt="5"/>
      <dgm:spPr/>
    </dgm:pt>
    <dgm:pt modelId="{A0171C5A-4267-45EC-8987-6796ACCF7845}" type="pres">
      <dgm:prSet presAssocID="{52693240-A866-42BD-9821-3051081CB0D1}" presName="childShape" presStyleCnt="0"/>
      <dgm:spPr/>
    </dgm:pt>
    <dgm:pt modelId="{02582C4C-A7B8-49CD-A9BC-92BECF0A1721}" type="pres">
      <dgm:prSet presAssocID="{1B9C51C5-2B9A-4861-844D-57C84D62AE1E}" presName="Name13" presStyleLbl="parChTrans1D2" presStyleIdx="12" presStyleCnt="13"/>
      <dgm:spPr/>
    </dgm:pt>
    <dgm:pt modelId="{301B40C2-57C0-4325-A2E9-87EE16DA5010}" type="pres">
      <dgm:prSet presAssocID="{0E096312-BCD8-452B-AE9D-E27C58C49850}" presName="childText" presStyleLbl="bgAcc1" presStyleIdx="12" presStyleCnt="13" custScaleX="58732" custScaleY="82852">
        <dgm:presLayoutVars>
          <dgm:bulletEnabled val="1"/>
        </dgm:presLayoutVars>
      </dgm:prSet>
      <dgm:spPr/>
    </dgm:pt>
  </dgm:ptLst>
  <dgm:cxnLst>
    <dgm:cxn modelId="{6D2A6402-792D-478B-A4BA-BE9183CAE1BC}" type="presOf" srcId="{54AAA42C-5708-44FE-9647-F3FCE8EF2EE3}" destId="{85A09134-E177-4135-B1FF-969AA8B91947}" srcOrd="0" destOrd="2" presId="urn:microsoft.com/office/officeart/2005/8/layout/hierarchy3"/>
    <dgm:cxn modelId="{191C9A03-7C33-4D09-8680-8D50021F51BD}" srcId="{8C86D50C-3FC5-4205-BF2E-5579DD1D58A4}" destId="{2233D8FC-C988-45F9-B35D-0D20C36884A8}" srcOrd="2" destOrd="0" parTransId="{5DF53894-392C-4CCA-A444-E9AD83459317}" sibTransId="{65F27AA3-0BCB-410B-819C-551F75C1376F}"/>
    <dgm:cxn modelId="{95EF0F06-9CAD-4009-B083-16846C4DF6F4}" srcId="{8F078368-F467-4DB9-A0C1-DB6681055C73}" destId="{EFEBC4AD-033E-4F05-AD37-05C24D8F5A67}" srcOrd="2" destOrd="0" parTransId="{3D256181-8679-4C22-A1BC-493BC6F8A57A}" sibTransId="{CC54F902-8AA0-4FAF-A209-7CE2CD144156}"/>
    <dgm:cxn modelId="{33F05906-B203-4547-9BDD-4ED98662D5E4}" srcId="{EFEBC4AD-033E-4F05-AD37-05C24D8F5A67}" destId="{6B834131-68ED-4300-9EC2-13708827BE6C}" srcOrd="1" destOrd="0" parTransId="{02364C51-AA29-47FF-A2C4-F0402505EECB}" sibTransId="{11F12766-87BA-4916-B4AD-F2C0E29871CC}"/>
    <dgm:cxn modelId="{2607550B-B4A2-4450-8538-0A858369C3FD}" type="presOf" srcId="{8119C4E7-14D0-4419-ABA1-74165D83F05F}" destId="{ED1C638C-41A5-4174-B895-060B3FB46966}" srcOrd="0" destOrd="2" presId="urn:microsoft.com/office/officeart/2005/8/layout/hierarchy3"/>
    <dgm:cxn modelId="{87329E0C-A17C-4309-8FA6-0D59E402AC6B}" srcId="{69EFEBF3-B6F0-4116-BE88-DA4F4710D727}" destId="{90F462D1-6EC3-411D-9D1D-6969E2BD42FC}" srcOrd="3" destOrd="0" parTransId="{9A3C8B04-5DCC-4A4C-BD3A-7E1FD8856931}" sibTransId="{A652EBFA-C37B-4FDB-BF75-B3C339FD22CF}"/>
    <dgm:cxn modelId="{AC2BEC11-1B17-4FA8-9C68-A51B99DC466B}" srcId="{8F078368-F467-4DB9-A0C1-DB6681055C73}" destId="{74C12CA1-67EE-41D7-B545-85F7CE31E94F}" srcOrd="0" destOrd="0" parTransId="{D626F7B9-4F6B-40DE-A256-51CFA42C2C1B}" sibTransId="{4C217CBC-6448-4E54-99B3-78399D37C4F0}"/>
    <dgm:cxn modelId="{B3E55914-FD5D-4775-BAB2-6B4A11172EBC}" srcId="{9AB675E0-B4F4-4924-8223-85351DB86C32}" destId="{BABEBD72-5A79-4C5B-A44A-303C6B35CFAF}" srcOrd="0" destOrd="0" parTransId="{ACC6B21B-90B7-40BA-8703-AF55CB46115D}" sibTransId="{0DFA2DDE-2205-4C43-91A9-1C9E65A0DD51}"/>
    <dgm:cxn modelId="{050CC117-F7FA-4A52-9D38-3A3126359949}" type="presOf" srcId="{4DD8E39A-E947-47D8-94C1-C9F3C30766FF}" destId="{29067390-DD99-4639-ABF1-E37F3497FAC5}" srcOrd="0" destOrd="1" presId="urn:microsoft.com/office/officeart/2005/8/layout/hierarchy3"/>
    <dgm:cxn modelId="{D2CBE519-89AB-4F8E-85E9-0113678E01A5}" type="presOf" srcId="{02023B43-622B-407D-93B8-BC784FE6C504}" destId="{6BBEF2ED-AB26-4BC8-839F-79DEA7185845}" srcOrd="0" destOrd="0" presId="urn:microsoft.com/office/officeart/2005/8/layout/hierarchy3"/>
    <dgm:cxn modelId="{70C11521-D400-4C2D-93E4-8F6AF356985D}" type="presOf" srcId="{41179CA5-FC01-48B3-AE97-D875FE744F54}" destId="{54223F9F-4D4E-4CC3-8EDE-96B548A08C33}" srcOrd="0" destOrd="2" presId="urn:microsoft.com/office/officeart/2005/8/layout/hierarchy3"/>
    <dgm:cxn modelId="{7031BC22-AFC8-483A-A5DF-E2CA3D5FA6F6}" srcId="{EFEBC4AD-033E-4F05-AD37-05C24D8F5A67}" destId="{E02E028C-3197-417B-A302-DB92891B40EB}" srcOrd="2" destOrd="0" parTransId="{6E2B8A54-6903-4807-B6CB-120E1C9E8241}" sibTransId="{0A52FB7E-00A6-45F8-9D6B-FF80FE76E8B6}"/>
    <dgm:cxn modelId="{73B11024-64A7-4F37-BCA0-7D6CE6FAFF3A}" type="presOf" srcId="{19576212-A677-4599-A77E-88CE2F721752}" destId="{2758969D-3BE2-4CC7-A10B-1DF03A241858}" srcOrd="0" destOrd="0" presId="urn:microsoft.com/office/officeart/2005/8/layout/hierarchy3"/>
    <dgm:cxn modelId="{B67BA924-56BA-44BC-A60C-483B9786E9D7}" type="presOf" srcId="{EFEBC4AD-033E-4F05-AD37-05C24D8F5A67}" destId="{46B79AFF-AC51-4A62-B13D-BF5E548A24F8}" srcOrd="1" destOrd="0" presId="urn:microsoft.com/office/officeart/2005/8/layout/hierarchy3"/>
    <dgm:cxn modelId="{9C8E4A25-1414-407F-A558-585A7AF663A5}" type="presOf" srcId="{954FFC4B-4B12-462E-9CF8-424A72CAEA94}" destId="{29067390-DD99-4639-ABF1-E37F3497FAC5}" srcOrd="0" destOrd="6" presId="urn:microsoft.com/office/officeart/2005/8/layout/hierarchy3"/>
    <dgm:cxn modelId="{C35CEC25-CB9F-4697-94F1-5CABF7139EA1}" type="presOf" srcId="{95B99F0B-088D-44A7-AA21-96EE79958CFF}" destId="{76A5B7CF-2A92-458E-B494-50BBEC485F9B}" srcOrd="0" destOrd="0" presId="urn:microsoft.com/office/officeart/2005/8/layout/hierarchy3"/>
    <dgm:cxn modelId="{EA314327-E355-4B67-9D30-2B3C7491561C}" srcId="{69EFEBF3-B6F0-4116-BE88-DA4F4710D727}" destId="{110B4B56-832F-4180-9B1C-264DC9CBA1C1}" srcOrd="1" destOrd="0" parTransId="{545A531D-A3B2-4E25-9D86-4B45BF3E40F3}" sibTransId="{9F0A82E7-144C-4E0B-9E6D-9488272D81ED}"/>
    <dgm:cxn modelId="{0DB99029-1B09-4D64-A123-AAE262A60718}" srcId="{8C86D50C-3FC5-4205-BF2E-5579DD1D58A4}" destId="{F86B03B5-799A-46BD-B78E-88409D4A7988}" srcOrd="3" destOrd="0" parTransId="{691EE2BB-72E0-4E06-937B-4B791AC50D7A}" sibTransId="{9AE1A186-CF9C-4ECB-A3B5-25EE578E87E9}"/>
    <dgm:cxn modelId="{A1BBA42C-79D9-4B53-BC5C-0FCD2F9E78C9}" type="presOf" srcId="{6B315F00-E78F-4373-806D-46CC2BAC5F36}" destId="{85A09134-E177-4135-B1FF-969AA8B91947}" srcOrd="0" destOrd="1" presId="urn:microsoft.com/office/officeart/2005/8/layout/hierarchy3"/>
    <dgm:cxn modelId="{9BA7172D-DBD8-47A3-952E-34111AD6600F}" type="presOf" srcId="{ECBF6450-445A-41CC-AD15-216408FC9AA4}" destId="{A10AD198-9836-4C24-95DB-1436AA988D40}" srcOrd="0" destOrd="0" presId="urn:microsoft.com/office/officeart/2005/8/layout/hierarchy3"/>
    <dgm:cxn modelId="{B4C3442E-ED3F-44E4-BC72-DDDE4C63E4EB}" type="presOf" srcId="{95D410C0-CEB7-4733-A43F-F720602B693B}" destId="{E6D5922C-72CD-436C-A5DA-A1109610625F}" srcOrd="0" destOrd="1" presId="urn:microsoft.com/office/officeart/2005/8/layout/hierarchy3"/>
    <dgm:cxn modelId="{D1DFD130-37A2-4BA7-B3C7-44651C7F2930}" type="presOf" srcId="{60227510-A3FB-4FFC-A468-909395D2F0BF}" destId="{AC375946-D83C-4A4E-9085-2B943ABA0647}" srcOrd="0" destOrd="0" presId="urn:microsoft.com/office/officeart/2005/8/layout/hierarchy3"/>
    <dgm:cxn modelId="{6DF16931-6274-472F-AF7F-06CF80E752D6}" srcId="{69EFEBF3-B6F0-4116-BE88-DA4F4710D727}" destId="{CAA2992F-14EC-4E3C-A4E3-8A8DFE820852}" srcOrd="2" destOrd="0" parTransId="{458E8F9D-F736-4198-AA1B-E1E21B4C1063}" sibTransId="{77DC090F-C154-4A0D-A600-02ABD1C8A619}"/>
    <dgm:cxn modelId="{DD891732-99BE-4CF2-BA32-0206AC77AA42}" srcId="{69EFEBF3-B6F0-4116-BE88-DA4F4710D727}" destId="{0FE5A739-C7EB-42C2-B88F-F8B9BF2E97D6}" srcOrd="4" destOrd="0" parTransId="{DEC0DD3F-4549-4814-A619-FCF595189EDA}" sibTransId="{C5DF5251-2538-4A90-92C0-E9F70E91D074}"/>
    <dgm:cxn modelId="{C6055E3B-E9D9-4941-9C94-8F0275FF5268}" type="presOf" srcId="{C617D712-B882-424C-9D42-692028313546}" destId="{ED1C638C-41A5-4174-B895-060B3FB46966}" srcOrd="0" destOrd="1" presId="urn:microsoft.com/office/officeart/2005/8/layout/hierarchy3"/>
    <dgm:cxn modelId="{0557C83C-1839-47B3-9354-EED615AFA12C}" srcId="{E02E028C-3197-417B-A302-DB92891B40EB}" destId="{8119C4E7-14D0-4419-ABA1-74165D83F05F}" srcOrd="1" destOrd="0" parTransId="{EE92AA91-B704-4C7F-BE28-CD6AF5A65650}" sibTransId="{DDDC2C05-AC73-45A2-8EF7-BD6480F6ADA8}"/>
    <dgm:cxn modelId="{8E130F3F-8724-4E87-A175-5BBB6B49CB5D}" srcId="{766E68A0-0E0E-414F-96F8-553E26C96198}" destId="{1B72D3FF-2E80-4B2B-8BF7-764BA535B843}" srcOrd="1" destOrd="0" parTransId="{2F0EFE69-7278-4659-A995-FD3BE344956C}" sibTransId="{DBC35B6E-2976-462B-8E74-CD9C51049090}"/>
    <dgm:cxn modelId="{1F89D85C-55F8-4C1E-A820-6FBCF37CC25D}" type="presOf" srcId="{517E5B6B-8C0B-4191-BFE9-C34943FDC328}" destId="{55260C78-8094-4BE8-9B0C-E0177EF7358C}" srcOrd="0" destOrd="0" presId="urn:microsoft.com/office/officeart/2005/8/layout/hierarchy3"/>
    <dgm:cxn modelId="{E486855F-2087-4A32-BE94-3AE1872CE088}" srcId="{517E5B6B-8C0B-4191-BFE9-C34943FDC328}" destId="{1AC92A0C-C2D4-4812-985B-E76079E01AAB}" srcOrd="1" destOrd="0" parTransId="{CE36BBFC-4D90-4A91-9850-42CD27CB583C}" sibTransId="{11BD8D89-4E05-440B-9756-6435DA1CD5CF}"/>
    <dgm:cxn modelId="{C36F6361-F250-46E8-8FE5-3FEAE4522D3B}" type="presOf" srcId="{E33BAADB-EEFF-4576-87CD-B770F97D3DA5}" destId="{17FEB0D3-F9FF-499C-A73F-B940763ACC81}" srcOrd="0" destOrd="0" presId="urn:microsoft.com/office/officeart/2005/8/layout/hierarchy3"/>
    <dgm:cxn modelId="{2740D464-2ED4-47F1-A7CC-71104204166C}" type="presOf" srcId="{CAA2992F-14EC-4E3C-A4E3-8A8DFE820852}" destId="{29067390-DD99-4639-ABF1-E37F3497FAC5}" srcOrd="0" destOrd="3" presId="urn:microsoft.com/office/officeart/2005/8/layout/hierarchy3"/>
    <dgm:cxn modelId="{9AF62065-1DBF-45F4-848D-AB74A1ABF624}" type="presOf" srcId="{534A0D4E-4706-4A6C-ADB2-08A16ABDFF35}" destId="{24BE17B7-4917-451E-871A-F8CBDDC4E699}" srcOrd="0" destOrd="0" presId="urn:microsoft.com/office/officeart/2005/8/layout/hierarchy3"/>
    <dgm:cxn modelId="{B584A167-694C-4A5D-956B-CC2491E657E2}" srcId="{766E68A0-0E0E-414F-96F8-553E26C96198}" destId="{FDE98025-B864-4D37-9035-8334B0F4A54B}" srcOrd="0" destOrd="0" parTransId="{72B4D99A-D999-4681-B36E-706D5403741E}" sibTransId="{F0689D02-941B-42A3-8A34-4FA65BEB3EE4}"/>
    <dgm:cxn modelId="{62513F48-04E0-486C-9C0F-9AD06A37C2C9}" type="presOf" srcId="{1025EDA9-4022-492C-9E30-F2FD38704CE4}" destId="{8B5B229B-14D4-47DC-B90C-1E36DAF53737}" srcOrd="0" destOrd="0" presId="urn:microsoft.com/office/officeart/2005/8/layout/hierarchy3"/>
    <dgm:cxn modelId="{02AF7B68-E75E-4E4E-9042-D3800C766FCB}" type="presOf" srcId="{6212B9C2-9963-43CE-880B-B769C48507FC}" destId="{47CDB8AC-1554-4094-A20D-6812157C55B4}" srcOrd="1" destOrd="0" presId="urn:microsoft.com/office/officeart/2005/8/layout/hierarchy3"/>
    <dgm:cxn modelId="{E1EFD64A-20C4-4730-ACA6-D2AF2F89A93D}" type="presOf" srcId="{2233D8FC-C988-45F9-B35D-0D20C36884A8}" destId="{E6D5922C-72CD-436C-A5DA-A1109610625F}" srcOrd="0" destOrd="3" presId="urn:microsoft.com/office/officeart/2005/8/layout/hierarchy3"/>
    <dgm:cxn modelId="{F598F96C-46AB-4D7A-A41A-747F73519403}" srcId="{52693240-A866-42BD-9821-3051081CB0D1}" destId="{0E096312-BCD8-452B-AE9D-E27C58C49850}" srcOrd="0" destOrd="0" parTransId="{1B9C51C5-2B9A-4861-844D-57C84D62AE1E}" sibTransId="{8039F24B-EFFC-4148-A539-BB53E95C96F4}"/>
    <dgm:cxn modelId="{1A4D374D-38A9-4066-8B1C-3EDCE0B312D3}" type="presOf" srcId="{95CB8BAC-AC0B-408A-B214-66AD504D6173}" destId="{85A09134-E177-4135-B1FF-969AA8B91947}" srcOrd="0" destOrd="4" presId="urn:microsoft.com/office/officeart/2005/8/layout/hierarchy3"/>
    <dgm:cxn modelId="{95FAFC6E-4C55-484F-9D7C-F310AD308F9E}" type="presOf" srcId="{143D8655-E032-4E14-A718-458FA98D674F}" destId="{55260C78-8094-4BE8-9B0C-E0177EF7358C}" srcOrd="0" destOrd="3" presId="urn:microsoft.com/office/officeart/2005/8/layout/hierarchy3"/>
    <dgm:cxn modelId="{5E95AB6F-9EED-431A-A563-2321B64F2ECA}" srcId="{6212B9C2-9963-43CE-880B-B769C48507FC}" destId="{517E5B6B-8C0B-4191-BFE9-C34943FDC328}" srcOrd="1" destOrd="0" parTransId="{19576212-A677-4599-A77E-88CE2F721752}" sibTransId="{32655AB7-9EB9-46EE-94FB-1074CBBD9B04}"/>
    <dgm:cxn modelId="{001A2370-5911-45AC-B37A-DDD740EDCD15}" type="presOf" srcId="{5B9C49BA-33F9-44E5-854D-4F3471AD338E}" destId="{55260C78-8094-4BE8-9B0C-E0177EF7358C}" srcOrd="0" destOrd="1" presId="urn:microsoft.com/office/officeart/2005/8/layout/hierarchy3"/>
    <dgm:cxn modelId="{8C038150-B863-409F-8982-3F02DA64ECF7}" type="presOf" srcId="{69EFEBF3-B6F0-4116-BE88-DA4F4710D727}" destId="{29067390-DD99-4639-ABF1-E37F3497FAC5}" srcOrd="0" destOrd="0" presId="urn:microsoft.com/office/officeart/2005/8/layout/hierarchy3"/>
    <dgm:cxn modelId="{0E5A8550-FFEC-4C95-8A68-ABA55AF2F00F}" srcId="{EFEBC4AD-033E-4F05-AD37-05C24D8F5A67}" destId="{534A0D4E-4706-4A6C-ADB2-08A16ABDFF35}" srcOrd="0" destOrd="0" parTransId="{E33BAADB-EEFF-4576-87CD-B770F97D3DA5}" sibTransId="{A84A7AA7-0036-4A3A-9BD3-1AB2675FCC53}"/>
    <dgm:cxn modelId="{82295151-8946-4E40-AA4C-B3A41093F816}" type="presOf" srcId="{BABEBD72-5A79-4C5B-A44A-303C6B35CFAF}" destId="{54223F9F-4D4E-4CC3-8EDE-96B548A08C33}" srcOrd="0" destOrd="1" presId="urn:microsoft.com/office/officeart/2005/8/layout/hierarchy3"/>
    <dgm:cxn modelId="{D602B952-E67A-441C-AE01-9F3ED934CAE3}" type="presOf" srcId="{04A5F071-75CD-450A-AE5D-5626DAAE998B}" destId="{E6D5922C-72CD-436C-A5DA-A1109610625F}" srcOrd="0" destOrd="2" presId="urn:microsoft.com/office/officeart/2005/8/layout/hierarchy3"/>
    <dgm:cxn modelId="{A23EC555-EF85-43CD-A81A-56C35B89617D}" type="presOf" srcId="{4CC3417C-986C-4816-A281-D3DC1FE1BB8D}" destId="{844268FB-265D-468E-B22E-25CCB84AB29D}" srcOrd="0" destOrd="0" presId="urn:microsoft.com/office/officeart/2005/8/layout/hierarchy3"/>
    <dgm:cxn modelId="{416CF857-BDC1-4E82-BCC7-CD24FDE2A09E}" type="presOf" srcId="{FDE98025-B864-4D37-9035-8334B0F4A54B}" destId="{552BB124-CCFF-4640-8FB4-4901D04564F8}" srcOrd="0" destOrd="1" presId="urn:microsoft.com/office/officeart/2005/8/layout/hierarchy3"/>
    <dgm:cxn modelId="{12E23978-02ED-434F-B7B3-40F5CFC327FF}" type="presOf" srcId="{6B834131-68ED-4300-9EC2-13708827BE6C}" destId="{63FCFEF8-22C0-4DB4-8AE3-3E4079DC363F}" srcOrd="0" destOrd="0" presId="urn:microsoft.com/office/officeart/2005/8/layout/hierarchy3"/>
    <dgm:cxn modelId="{CAF47178-D9A1-4443-9045-D71BE47506EC}" type="presOf" srcId="{74C12CA1-67EE-41D7-B545-85F7CE31E94F}" destId="{A30628F6-4BBA-4376-8E6A-A37C9A31F97E}" srcOrd="1" destOrd="0" presId="urn:microsoft.com/office/officeart/2005/8/layout/hierarchy3"/>
    <dgm:cxn modelId="{E0291079-47F5-41FD-BB2E-5B096E088207}" srcId="{E02E028C-3197-417B-A302-DB92891B40EB}" destId="{C617D712-B882-424C-9D42-692028313546}" srcOrd="0" destOrd="0" parTransId="{48D38C06-FB9D-4889-8869-D6688C4631D1}" sibTransId="{4F2BC856-1087-4640-9957-D8CBC9D30FF6}"/>
    <dgm:cxn modelId="{AD36897A-A3A4-4D21-A00C-2231D3D88680}" type="presOf" srcId="{74C12CA1-67EE-41D7-B545-85F7CE31E94F}" destId="{5469F3C8-5EB6-4D50-9C50-22DDB9141AD5}" srcOrd="0" destOrd="0" presId="urn:microsoft.com/office/officeart/2005/8/layout/hierarchy3"/>
    <dgm:cxn modelId="{C697197D-5391-4586-81A7-985EC10722F1}" srcId="{EFEBC4AD-033E-4F05-AD37-05C24D8F5A67}" destId="{69EFEBF3-B6F0-4116-BE88-DA4F4710D727}" srcOrd="4" destOrd="0" parTransId="{47801FFF-B999-4B93-8A59-6D1C836FFB45}" sibTransId="{DE98AB90-5CB6-49C4-8C13-335C751C5174}"/>
    <dgm:cxn modelId="{D894C187-B34C-4B0E-A8A1-056AFC3BDA86}" type="presOf" srcId="{AAF18AA6-90EF-4C77-957A-33E84B83C7E0}" destId="{B18AEAF4-72F7-4372-ACAB-16D9FBB704C9}" srcOrd="0" destOrd="0" presId="urn:microsoft.com/office/officeart/2005/8/layout/hierarchy3"/>
    <dgm:cxn modelId="{82E28289-D2A9-4D0F-B6C4-0E908AB387C1}" srcId="{517E5B6B-8C0B-4191-BFE9-C34943FDC328}" destId="{F90F586D-A083-48AA-BD6B-ABD10439DCDE}" srcOrd="3" destOrd="0" parTransId="{A89CB0FC-9633-443D-A718-B1509DB80E12}" sibTransId="{EC40EF7A-9230-432E-82C9-63B447B8D18D}"/>
    <dgm:cxn modelId="{38BD308D-743F-4C63-A368-6AF80A19270D}" type="presOf" srcId="{E02E028C-3197-417B-A302-DB92891B40EB}" destId="{ED1C638C-41A5-4174-B895-060B3FB46966}" srcOrd="0" destOrd="0" presId="urn:microsoft.com/office/officeart/2005/8/layout/hierarchy3"/>
    <dgm:cxn modelId="{693AB98D-1C01-4811-BC6A-694796457EE4}" type="presOf" srcId="{9AB675E0-B4F4-4924-8223-85351DB86C32}" destId="{54223F9F-4D4E-4CC3-8EDE-96B548A08C33}" srcOrd="0" destOrd="0" presId="urn:microsoft.com/office/officeart/2005/8/layout/hierarchy3"/>
    <dgm:cxn modelId="{90A8F994-EC3F-4C31-B471-236AB1CCDFA4}" type="presOf" srcId="{1B9C51C5-2B9A-4861-844D-57C84D62AE1E}" destId="{02582C4C-A7B8-49CD-A9BC-92BECF0A1721}" srcOrd="0" destOrd="0" presId="urn:microsoft.com/office/officeart/2005/8/layout/hierarchy3"/>
    <dgm:cxn modelId="{F4BF4696-7290-4F7A-9EF7-32A47E0F42B2}" srcId="{EFEBC4AD-033E-4F05-AD37-05C24D8F5A67}" destId="{766E68A0-0E0E-414F-96F8-553E26C96198}" srcOrd="5" destOrd="0" parTransId="{60227510-A3FB-4FFC-A468-909395D2F0BF}" sibTransId="{18677636-21C7-429B-9DF2-91B224D50706}"/>
    <dgm:cxn modelId="{538C8396-F14B-4CC5-861A-E76CEBBEBF1E}" type="presOf" srcId="{110B4B56-832F-4180-9B1C-264DC9CBA1C1}" destId="{29067390-DD99-4639-ABF1-E37F3497FAC5}" srcOrd="0" destOrd="2" presId="urn:microsoft.com/office/officeart/2005/8/layout/hierarchy3"/>
    <dgm:cxn modelId="{D2524198-0973-4D04-B23A-BFBE9795B459}" type="presOf" srcId="{133611C2-4DBB-4D5A-A50C-8117682370C4}" destId="{07E7FF30-4F34-483B-A01D-FF3C6760B895}" srcOrd="0" destOrd="0" presId="urn:microsoft.com/office/officeart/2005/8/layout/hierarchy3"/>
    <dgm:cxn modelId="{E0522199-8D56-4B71-A6CD-101A04BA6059}" type="presOf" srcId="{0BABF8A8-AE60-44F4-BF73-87F63A6B6B5B}" destId="{2F78507A-3978-4D53-9175-1D7848BDE238}" srcOrd="0" destOrd="0" presId="urn:microsoft.com/office/officeart/2005/8/layout/hierarchy3"/>
    <dgm:cxn modelId="{821F4299-A845-43CF-9FA4-477081F8B552}" type="presOf" srcId="{42777717-7537-4B5D-B83D-C75760F546FD}" destId="{34FBF4B8-B5AF-4081-A66C-35B4CC00397F}" srcOrd="1" destOrd="0" presId="urn:microsoft.com/office/officeart/2005/8/layout/hierarchy3"/>
    <dgm:cxn modelId="{3A65C59A-E108-4770-8F5E-1DAEC163C025}" srcId="{6212B9C2-9963-43CE-880B-B769C48507FC}" destId="{677D71E0-D97D-4778-BA64-442EC09CCB38}" srcOrd="2" destOrd="0" parTransId="{133611C2-4DBB-4D5A-A50C-8117682370C4}" sibTransId="{9C853C40-769F-447C-A220-412BEC52A2A7}"/>
    <dgm:cxn modelId="{40CD799B-4E42-44E0-B7DF-37F6C837C479}" type="presOf" srcId="{02364C51-AA29-47FF-A2C4-F0402505EECB}" destId="{580BAA37-ADE5-4C5B-AD94-FF351AB0D72D}" srcOrd="0" destOrd="0" presId="urn:microsoft.com/office/officeart/2005/8/layout/hierarchy3"/>
    <dgm:cxn modelId="{6D25249F-D0F5-4713-853E-5A2C681689C9}" srcId="{42777717-7537-4B5D-B83D-C75760F546FD}" destId="{0BABF8A8-AE60-44F4-BF73-87F63A6B6B5B}" srcOrd="1" destOrd="0" parTransId="{ECBF6450-445A-41CC-AD15-216408FC9AA4}" sibTransId="{D38142F9-A155-43ED-950B-8D47FDBE1010}"/>
    <dgm:cxn modelId="{D951BA9F-528F-4560-B683-99E805B8D5CE}" srcId="{69EFEBF3-B6F0-4116-BE88-DA4F4710D727}" destId="{954FFC4B-4B12-462E-9CF8-424A72CAEA94}" srcOrd="5" destOrd="0" parTransId="{A6DF373C-5583-4CE6-AB30-12ABDFD6CF34}" sibTransId="{62D7DA8E-A574-43AB-8859-938D1F66950F}"/>
    <dgm:cxn modelId="{D49170A3-BA2B-451F-A2A4-AF4A26FF855A}" srcId="{766E68A0-0E0E-414F-96F8-553E26C96198}" destId="{9EDD6209-0512-4A1E-994A-D64EB7C0A843}" srcOrd="2" destOrd="0" parTransId="{D12545B6-E03C-4CDA-A04A-C672DEFD2C53}" sibTransId="{C088FAE2-E0F6-48B2-900B-440C29C3E8AE}"/>
    <dgm:cxn modelId="{3B332DAA-A0F4-43FB-8F5E-D5732A1042C0}" type="presOf" srcId="{C134A94B-082B-4B28-AA8A-DFFF2F498948}" destId="{196FBBAB-7FCC-4130-A349-AFBEB0AC92DD}" srcOrd="0" destOrd="0" presId="urn:microsoft.com/office/officeart/2005/8/layout/hierarchy3"/>
    <dgm:cxn modelId="{641CA9AA-0D8C-4E7A-8F35-E9B39AC6C5FD}" type="presOf" srcId="{90F462D1-6EC3-411D-9D1D-6969E2BD42FC}" destId="{29067390-DD99-4639-ABF1-E37F3497FAC5}" srcOrd="0" destOrd="4" presId="urn:microsoft.com/office/officeart/2005/8/layout/hierarchy3"/>
    <dgm:cxn modelId="{BAAD72AB-7C8A-4BF4-8638-681331FA3219}" srcId="{517E5B6B-8C0B-4191-BFE9-C34943FDC328}" destId="{143D8655-E032-4E14-A718-458FA98D674F}" srcOrd="2" destOrd="0" parTransId="{C6090EC4-EC52-4049-8AF2-0617D6E9C579}" sibTransId="{1891603C-C6B1-45AD-B494-FC34440803FC}"/>
    <dgm:cxn modelId="{5018E3AB-3AA5-4516-B8A3-C931511EE7B8}" type="presOf" srcId="{766E68A0-0E0E-414F-96F8-553E26C96198}" destId="{552BB124-CCFF-4640-8FB4-4901D04564F8}" srcOrd="0" destOrd="0" presId="urn:microsoft.com/office/officeart/2005/8/layout/hierarchy3"/>
    <dgm:cxn modelId="{4A7CC2B3-9C93-4BAA-AA86-3721D79E7791}" srcId="{6212B9C2-9963-43CE-880B-B769C48507FC}" destId="{8C86D50C-3FC5-4205-BF2E-5579DD1D58A4}" srcOrd="0" destOrd="0" parTransId="{95B99F0B-088D-44A7-AA21-96EE79958CFF}" sibTransId="{0273B98F-FF9D-4A8B-924C-360DE2979FC6}"/>
    <dgm:cxn modelId="{3CB6FDB6-6EB6-42D7-8311-39DA5BEE0AE8}" type="presOf" srcId="{D3B46475-18D9-48D7-8546-57EF941D3D85}" destId="{85A09134-E177-4135-B1FF-969AA8B91947}" srcOrd="0" destOrd="3" presId="urn:microsoft.com/office/officeart/2005/8/layout/hierarchy3"/>
    <dgm:cxn modelId="{A65730B7-D591-4584-BEB0-4666955EF854}" srcId="{8C86D50C-3FC5-4205-BF2E-5579DD1D58A4}" destId="{95D410C0-CEB7-4733-A43F-F720602B693B}" srcOrd="0" destOrd="0" parTransId="{1CAB6896-B3EB-48FD-B1B4-A2F3E253452D}" sibTransId="{F42E901E-6FDA-4E76-9D2B-34FB431DCE29}"/>
    <dgm:cxn modelId="{042402B8-2415-452D-9ACE-E81EBC6203BD}" srcId="{8C86D50C-3FC5-4205-BF2E-5579DD1D58A4}" destId="{04A5F071-75CD-450A-AE5D-5626DAAE998B}" srcOrd="1" destOrd="0" parTransId="{34031A76-7055-4C2C-ADB1-A23CB64C010D}" sibTransId="{182658F9-4519-45EB-AB64-0354ADD65842}"/>
    <dgm:cxn modelId="{721CAEB8-2EBF-435A-890F-F9BF5015CFE4}" type="presOf" srcId="{52693240-A866-42BD-9821-3051081CB0D1}" destId="{8A4CDEA6-6674-4C23-B5AD-E6E56F4E38F1}" srcOrd="1" destOrd="0" presId="urn:microsoft.com/office/officeart/2005/8/layout/hierarchy3"/>
    <dgm:cxn modelId="{5EAE1EB9-7563-475B-998E-507CE4E147E2}" type="presOf" srcId="{47801FFF-B999-4B93-8A59-6D1C836FFB45}" destId="{4830CA02-5AC2-443C-B763-6D2D87D7B635}" srcOrd="0" destOrd="0" presId="urn:microsoft.com/office/officeart/2005/8/layout/hierarchy3"/>
    <dgm:cxn modelId="{574BEDBC-D9F2-4856-A0E1-1EBAB8EF9347}" type="presOf" srcId="{E7E668D4-4CDF-4486-98DF-95DB6FA0EEE3}" destId="{29067390-DD99-4639-ABF1-E37F3497FAC5}" srcOrd="0" destOrd="7" presId="urn:microsoft.com/office/officeart/2005/8/layout/hierarchy3"/>
    <dgm:cxn modelId="{7DE0C9BD-3AB0-4DB1-85F8-4398F533827E}" srcId="{8F078368-F467-4DB9-A0C1-DB6681055C73}" destId="{42777717-7537-4B5D-B83D-C75760F546FD}" srcOrd="1" destOrd="0" parTransId="{C738575B-64C4-4A04-BD3E-FD8967F504E8}" sibTransId="{3EF6723D-B359-492B-AF54-801BC71BC174}"/>
    <dgm:cxn modelId="{31FBE0BE-9A86-44F6-9174-892586F5F57A}" srcId="{8F078368-F467-4DB9-A0C1-DB6681055C73}" destId="{6212B9C2-9963-43CE-880B-B769C48507FC}" srcOrd="3" destOrd="0" parTransId="{7CB5310A-907C-4DA8-B85B-75C106DC0A59}" sibTransId="{F5B732EE-647E-4852-96C4-B2B850263E53}"/>
    <dgm:cxn modelId="{47A145C0-6CBC-4019-AFEC-9FBAF0CBC28B}" type="presOf" srcId="{677D71E0-D97D-4778-BA64-442EC09CCB38}" destId="{85A09134-E177-4135-B1FF-969AA8B91947}" srcOrd="0" destOrd="0" presId="urn:microsoft.com/office/officeart/2005/8/layout/hierarchy3"/>
    <dgm:cxn modelId="{079897C4-A634-45E7-AF33-21AFF7180063}" srcId="{766E68A0-0E0E-414F-96F8-553E26C96198}" destId="{15F23EDB-BF6A-4011-A86E-9A93EFC0B686}" srcOrd="3" destOrd="0" parTransId="{6DD4E4BD-C6DB-48C4-B2BE-B315B27C20DA}" sibTransId="{B4BE0921-CB20-42D4-A102-03FC4CB9B213}"/>
    <dgm:cxn modelId="{18F277C7-A87B-4A76-9D6B-9EA966F3F665}" type="presOf" srcId="{1B72D3FF-2E80-4B2B-8BF7-764BA535B843}" destId="{552BB124-CCFF-4640-8FB4-4901D04564F8}" srcOrd="0" destOrd="2" presId="urn:microsoft.com/office/officeart/2005/8/layout/hierarchy3"/>
    <dgm:cxn modelId="{080B63CA-F62B-4699-83F5-C323E4683233}" type="presOf" srcId="{EFEBC4AD-033E-4F05-AD37-05C24D8F5A67}" destId="{35A8F4BD-006D-4871-8E86-287A1E8CE230}" srcOrd="0" destOrd="0" presId="urn:microsoft.com/office/officeart/2005/8/layout/hierarchy3"/>
    <dgm:cxn modelId="{1AE1C7CA-9402-4AF4-A39F-C448FF2047D2}" srcId="{677D71E0-D97D-4778-BA64-442EC09CCB38}" destId="{54AAA42C-5708-44FE-9647-F3FCE8EF2EE3}" srcOrd="1" destOrd="0" parTransId="{D127ABEE-C4FD-47FE-AE97-9210921B57CE}" sibTransId="{56165016-98DD-4DAF-AD17-C2C50C8F3131}"/>
    <dgm:cxn modelId="{FBEF6FD0-A44F-4BFB-B09A-51E7D5106B3D}" srcId="{42777717-7537-4B5D-B83D-C75760F546FD}" destId="{C134A94B-082B-4B28-AA8A-DFFF2F498948}" srcOrd="0" destOrd="0" parTransId="{1025EDA9-4022-492C-9E30-F2FD38704CE4}" sibTransId="{B692DEC2-8121-4AB7-AC7B-47058B8B9F66}"/>
    <dgm:cxn modelId="{5A294DD1-BA16-4CF9-B6EB-0A43E197C4AA}" type="presOf" srcId="{1AC92A0C-C2D4-4812-985B-E76079E01AAB}" destId="{55260C78-8094-4BE8-9B0C-E0177EF7358C}" srcOrd="0" destOrd="2" presId="urn:microsoft.com/office/officeart/2005/8/layout/hierarchy3"/>
    <dgm:cxn modelId="{EFF9BFD1-F0AA-41AD-BC22-9517BA5090AD}" type="presOf" srcId="{6212B9C2-9963-43CE-880B-B769C48507FC}" destId="{E096AB2C-09C6-4FE1-AD57-2C44A648FC0A}" srcOrd="0" destOrd="0" presId="urn:microsoft.com/office/officeart/2005/8/layout/hierarchy3"/>
    <dgm:cxn modelId="{258AC4D1-628F-45FB-B295-749E43957D74}" srcId="{8F078368-F467-4DB9-A0C1-DB6681055C73}" destId="{52693240-A866-42BD-9821-3051081CB0D1}" srcOrd="4" destOrd="0" parTransId="{477D912E-B436-4D01-8D7D-BEEBE86A3F11}" sibTransId="{040C1A97-49A1-4BC9-8ECE-815B7F4CF0F2}"/>
    <dgm:cxn modelId="{A3202CD5-11DD-4218-BBCF-614ADC11A8E7}" srcId="{69EFEBF3-B6F0-4116-BE88-DA4F4710D727}" destId="{4DD8E39A-E947-47D8-94C1-C9F3C30766FF}" srcOrd="0" destOrd="0" parTransId="{C3598346-20AF-4ED4-A1AA-2F4887B4890F}" sibTransId="{60EF7D8E-0BCB-45F2-A09F-882FE0B8BC5D}"/>
    <dgm:cxn modelId="{41CA43D5-229A-4073-B6C5-A0AA12922595}" srcId="{69EFEBF3-B6F0-4116-BE88-DA4F4710D727}" destId="{E7E668D4-4CDF-4486-98DF-95DB6FA0EEE3}" srcOrd="6" destOrd="0" parTransId="{24499FD1-33A2-43A1-8736-B3EC8B0B7BA0}" sibTransId="{1534959D-686B-4D8F-BDFA-4422BAEFCCC4}"/>
    <dgm:cxn modelId="{0A23EFD8-95F1-4930-A508-422ACDA85388}" type="presOf" srcId="{4F955C9A-9A6D-4B39-BBB8-A9273ED886EA}" destId="{55260C78-8094-4BE8-9B0C-E0177EF7358C}" srcOrd="0" destOrd="5" presId="urn:microsoft.com/office/officeart/2005/8/layout/hierarchy3"/>
    <dgm:cxn modelId="{56DDDFDC-D1A6-4977-9844-D9862282E8DC}" srcId="{677D71E0-D97D-4778-BA64-442EC09CCB38}" destId="{6B315F00-E78F-4373-806D-46CC2BAC5F36}" srcOrd="0" destOrd="0" parTransId="{FE16B625-BCC0-46B3-A874-1E0C0FF6070B}" sibTransId="{44B9C491-ED34-4BF4-94B4-489F083387E9}"/>
    <dgm:cxn modelId="{C93558DF-2A72-4D00-A538-10B6D9938D9B}" srcId="{9AB675E0-B4F4-4924-8223-85351DB86C32}" destId="{41179CA5-FC01-48B3-AE97-D875FE744F54}" srcOrd="1" destOrd="0" parTransId="{BE31D596-ED12-4722-A44A-66BDD6B1AE19}" sibTransId="{A30AF860-6B9A-4A9B-A41B-838E8F2D36B8}"/>
    <dgm:cxn modelId="{CD92CEE2-27BB-43F3-BAFA-406BE491164B}" type="presOf" srcId="{0E096312-BCD8-452B-AE9D-E27C58C49850}" destId="{301B40C2-57C0-4325-A2E9-87EE16DA5010}" srcOrd="0" destOrd="0" presId="urn:microsoft.com/office/officeart/2005/8/layout/hierarchy3"/>
    <dgm:cxn modelId="{688602E4-7461-4BB9-937F-0C365D27C774}" srcId="{517E5B6B-8C0B-4191-BFE9-C34943FDC328}" destId="{5B9C49BA-33F9-44E5-854D-4F3471AD338E}" srcOrd="0" destOrd="0" parTransId="{ED4D499C-124C-4FB2-937E-5F5BE82E200C}" sibTransId="{0B343052-A9A2-4E74-94AD-03BF7B7C7079}"/>
    <dgm:cxn modelId="{5C953AE4-4FB4-44F3-A6ED-FFB4952BCB60}" type="presOf" srcId="{8F078368-F467-4DB9-A0C1-DB6681055C73}" destId="{14CAA118-7FFE-47FA-9231-30CF4FE1EE5D}" srcOrd="0" destOrd="0" presId="urn:microsoft.com/office/officeart/2005/8/layout/hierarchy3"/>
    <dgm:cxn modelId="{033897E7-3519-475F-8A9A-713B719ACDFC}" srcId="{677D71E0-D97D-4778-BA64-442EC09CCB38}" destId="{D3B46475-18D9-48D7-8546-57EF941D3D85}" srcOrd="2" destOrd="0" parTransId="{9980F0D0-34B7-461C-B8C9-670628B73F46}" sibTransId="{3A0C4A47-B135-4837-AF80-00F32931071A}"/>
    <dgm:cxn modelId="{7404C7E8-0452-42CC-942C-7BD658AE94DE}" srcId="{677D71E0-D97D-4778-BA64-442EC09CCB38}" destId="{95CB8BAC-AC0B-408A-B214-66AD504D6173}" srcOrd="3" destOrd="0" parTransId="{1C4C6139-6DA3-4E63-A642-B0829A9416B9}" sibTransId="{8EBBEF21-F852-40DA-BA42-043A4B506C49}"/>
    <dgm:cxn modelId="{D529B9E9-71E6-4978-848B-EC26DCD36BB1}" type="presOf" srcId="{6E2B8A54-6903-4807-B6CB-120E1C9E8241}" destId="{74B1171F-3BDA-4510-9C9C-04F419603A6E}" srcOrd="0" destOrd="0" presId="urn:microsoft.com/office/officeart/2005/8/layout/hierarchy3"/>
    <dgm:cxn modelId="{A180E1EA-586C-4B7B-ACC5-C3CFA51DC648}" srcId="{EFEBC4AD-033E-4F05-AD37-05C24D8F5A67}" destId="{9AB675E0-B4F4-4924-8223-85351DB86C32}" srcOrd="3" destOrd="0" parTransId="{02023B43-622B-407D-93B8-BC784FE6C504}" sibTransId="{E8271C51-86B3-45B8-ACFD-0702B99B11CE}"/>
    <dgm:cxn modelId="{610DDFEB-EFB3-4E0C-81A0-2185B1508C03}" srcId="{517E5B6B-8C0B-4191-BFE9-C34943FDC328}" destId="{4F955C9A-9A6D-4B39-BBB8-A9273ED886EA}" srcOrd="4" destOrd="0" parTransId="{2B7B83E6-C08B-4BF5-8734-49B305276527}" sibTransId="{6FA1D500-C41A-4D3D-A658-644EB23EE93B}"/>
    <dgm:cxn modelId="{197398EE-625C-41E1-ACD4-7F2CD8DACE51}" type="presOf" srcId="{0FE5A739-C7EB-42C2-B88F-F8B9BF2E97D6}" destId="{29067390-DD99-4639-ABF1-E37F3497FAC5}" srcOrd="0" destOrd="5" presId="urn:microsoft.com/office/officeart/2005/8/layout/hierarchy3"/>
    <dgm:cxn modelId="{304B1AF3-2A3F-4ECB-8996-1BB1809AF5D8}" type="presOf" srcId="{52693240-A866-42BD-9821-3051081CB0D1}" destId="{DF080F96-9658-4280-B086-0C2617BA87F4}" srcOrd="0" destOrd="0" presId="urn:microsoft.com/office/officeart/2005/8/layout/hierarchy3"/>
    <dgm:cxn modelId="{B95724F5-73EF-4209-915E-3ACEA13D1211}" type="presOf" srcId="{15F23EDB-BF6A-4011-A86E-9A93EFC0B686}" destId="{552BB124-CCFF-4640-8FB4-4901D04564F8}" srcOrd="0" destOrd="4" presId="urn:microsoft.com/office/officeart/2005/8/layout/hierarchy3"/>
    <dgm:cxn modelId="{5F186BF5-B508-415A-8C1E-EB57C2F8C2BC}" type="presOf" srcId="{F86B03B5-799A-46BD-B78E-88409D4A7988}" destId="{E6D5922C-72CD-436C-A5DA-A1109610625F}" srcOrd="0" destOrd="4" presId="urn:microsoft.com/office/officeart/2005/8/layout/hierarchy3"/>
    <dgm:cxn modelId="{C12211F8-6412-4BF5-A950-3F6DA269F3F0}" srcId="{42777717-7537-4B5D-B83D-C75760F546FD}" destId="{4CC3417C-986C-4816-A281-D3DC1FE1BB8D}" srcOrd="2" destOrd="0" parTransId="{AAF18AA6-90EF-4C77-957A-33E84B83C7E0}" sibTransId="{25503411-1680-4D17-9359-CE00E9B571C9}"/>
    <dgm:cxn modelId="{B49B9DFA-03FA-4724-A9C2-538A26592B91}" type="presOf" srcId="{8C86D50C-3FC5-4205-BF2E-5579DD1D58A4}" destId="{E6D5922C-72CD-436C-A5DA-A1109610625F}" srcOrd="0" destOrd="0" presId="urn:microsoft.com/office/officeart/2005/8/layout/hierarchy3"/>
    <dgm:cxn modelId="{06E1A7FA-6218-4300-A444-6D0CD3C84E21}" type="presOf" srcId="{F90F586D-A083-48AA-BD6B-ABD10439DCDE}" destId="{55260C78-8094-4BE8-9B0C-E0177EF7358C}" srcOrd="0" destOrd="4" presId="urn:microsoft.com/office/officeart/2005/8/layout/hierarchy3"/>
    <dgm:cxn modelId="{74556DFB-36CB-488D-954D-2BACA1479E4C}" type="presOf" srcId="{42777717-7537-4B5D-B83D-C75760F546FD}" destId="{90ECB625-24E3-4E13-9EF8-10D2D50F8256}" srcOrd="0" destOrd="0" presId="urn:microsoft.com/office/officeart/2005/8/layout/hierarchy3"/>
    <dgm:cxn modelId="{7079DFFB-7FF7-4E5E-80D3-7B6FEE1C1E19}" type="presOf" srcId="{9EDD6209-0512-4A1E-994A-D64EB7C0A843}" destId="{552BB124-CCFF-4640-8FB4-4901D04564F8}" srcOrd="0" destOrd="3" presId="urn:microsoft.com/office/officeart/2005/8/layout/hierarchy3"/>
    <dgm:cxn modelId="{1833AAC0-3660-4726-9D1D-D6C5D022CAF4}" type="presParOf" srcId="{14CAA118-7FFE-47FA-9231-30CF4FE1EE5D}" destId="{7321A1E1-33CC-4E50-BD23-B7E90B45C0A4}" srcOrd="0" destOrd="0" presId="urn:microsoft.com/office/officeart/2005/8/layout/hierarchy3"/>
    <dgm:cxn modelId="{3FFE86BF-C2C9-4856-B539-1EE0E9AF4E00}" type="presParOf" srcId="{7321A1E1-33CC-4E50-BD23-B7E90B45C0A4}" destId="{54C93D27-AD68-46B3-A950-EADC7B05F356}" srcOrd="0" destOrd="0" presId="urn:microsoft.com/office/officeart/2005/8/layout/hierarchy3"/>
    <dgm:cxn modelId="{B8F32CE9-4C2D-4CCB-A17A-FDD0E4F275FE}" type="presParOf" srcId="{54C93D27-AD68-46B3-A950-EADC7B05F356}" destId="{5469F3C8-5EB6-4D50-9C50-22DDB9141AD5}" srcOrd="0" destOrd="0" presId="urn:microsoft.com/office/officeart/2005/8/layout/hierarchy3"/>
    <dgm:cxn modelId="{1D0C771F-04C3-46C2-BEA4-DB29B3F062B5}" type="presParOf" srcId="{54C93D27-AD68-46B3-A950-EADC7B05F356}" destId="{A30628F6-4BBA-4376-8E6A-A37C9A31F97E}" srcOrd="1" destOrd="0" presId="urn:microsoft.com/office/officeart/2005/8/layout/hierarchy3"/>
    <dgm:cxn modelId="{50A82DA3-E796-4FB5-829C-8F4924ECF93C}" type="presParOf" srcId="{7321A1E1-33CC-4E50-BD23-B7E90B45C0A4}" destId="{E84BE6D7-34B1-4EA6-A403-978AE7AC3F5F}" srcOrd="1" destOrd="0" presId="urn:microsoft.com/office/officeart/2005/8/layout/hierarchy3"/>
    <dgm:cxn modelId="{C1337F6E-B0D2-4D8A-A156-2B55420B4BE1}" type="presParOf" srcId="{14CAA118-7FFE-47FA-9231-30CF4FE1EE5D}" destId="{52B3EC51-E14D-4A29-BAE8-8C947E0DA618}" srcOrd="1" destOrd="0" presId="urn:microsoft.com/office/officeart/2005/8/layout/hierarchy3"/>
    <dgm:cxn modelId="{048EC999-B059-4FF9-95B1-9FDAC0A02030}" type="presParOf" srcId="{52B3EC51-E14D-4A29-BAE8-8C947E0DA618}" destId="{0B5430C0-846D-4B88-BEE0-77827CB96430}" srcOrd="0" destOrd="0" presId="urn:microsoft.com/office/officeart/2005/8/layout/hierarchy3"/>
    <dgm:cxn modelId="{2C6AE1BF-64E3-41C6-83BD-3C191BEFF138}" type="presParOf" srcId="{0B5430C0-846D-4B88-BEE0-77827CB96430}" destId="{90ECB625-24E3-4E13-9EF8-10D2D50F8256}" srcOrd="0" destOrd="0" presId="urn:microsoft.com/office/officeart/2005/8/layout/hierarchy3"/>
    <dgm:cxn modelId="{34B879B1-9872-4BB8-A7DA-117BF5514312}" type="presParOf" srcId="{0B5430C0-846D-4B88-BEE0-77827CB96430}" destId="{34FBF4B8-B5AF-4081-A66C-35B4CC00397F}" srcOrd="1" destOrd="0" presId="urn:microsoft.com/office/officeart/2005/8/layout/hierarchy3"/>
    <dgm:cxn modelId="{22BEC795-E603-4524-8BA5-6AB9D606208D}" type="presParOf" srcId="{52B3EC51-E14D-4A29-BAE8-8C947E0DA618}" destId="{7C3893AF-9FE1-44AA-AAB5-BDFBAEC2F3A1}" srcOrd="1" destOrd="0" presId="urn:microsoft.com/office/officeart/2005/8/layout/hierarchy3"/>
    <dgm:cxn modelId="{F1A0FCF7-2FB4-4146-9114-15F8D0D8B5D9}" type="presParOf" srcId="{7C3893AF-9FE1-44AA-AAB5-BDFBAEC2F3A1}" destId="{8B5B229B-14D4-47DC-B90C-1E36DAF53737}" srcOrd="0" destOrd="0" presId="urn:microsoft.com/office/officeart/2005/8/layout/hierarchy3"/>
    <dgm:cxn modelId="{66E08447-494D-402B-B958-23500FA04A16}" type="presParOf" srcId="{7C3893AF-9FE1-44AA-AAB5-BDFBAEC2F3A1}" destId="{196FBBAB-7FCC-4130-A349-AFBEB0AC92DD}" srcOrd="1" destOrd="0" presId="urn:microsoft.com/office/officeart/2005/8/layout/hierarchy3"/>
    <dgm:cxn modelId="{947282D3-1ACD-497F-A24F-E1DC2E0E3A38}" type="presParOf" srcId="{7C3893AF-9FE1-44AA-AAB5-BDFBAEC2F3A1}" destId="{A10AD198-9836-4C24-95DB-1436AA988D40}" srcOrd="2" destOrd="0" presId="urn:microsoft.com/office/officeart/2005/8/layout/hierarchy3"/>
    <dgm:cxn modelId="{3D39EBBB-DAE6-4BE1-9155-B8B9450A80E8}" type="presParOf" srcId="{7C3893AF-9FE1-44AA-AAB5-BDFBAEC2F3A1}" destId="{2F78507A-3978-4D53-9175-1D7848BDE238}" srcOrd="3" destOrd="0" presId="urn:microsoft.com/office/officeart/2005/8/layout/hierarchy3"/>
    <dgm:cxn modelId="{D6E1AAE7-FA80-44AC-809D-0AF765BB2C7D}" type="presParOf" srcId="{7C3893AF-9FE1-44AA-AAB5-BDFBAEC2F3A1}" destId="{B18AEAF4-72F7-4372-ACAB-16D9FBB704C9}" srcOrd="4" destOrd="0" presId="urn:microsoft.com/office/officeart/2005/8/layout/hierarchy3"/>
    <dgm:cxn modelId="{B1C969D8-7EF7-4B50-9144-C2EF0AE7A7DE}" type="presParOf" srcId="{7C3893AF-9FE1-44AA-AAB5-BDFBAEC2F3A1}" destId="{844268FB-265D-468E-B22E-25CCB84AB29D}" srcOrd="5" destOrd="0" presId="urn:microsoft.com/office/officeart/2005/8/layout/hierarchy3"/>
    <dgm:cxn modelId="{998CFDE5-2552-4A87-8600-39F09EC07B1D}" type="presParOf" srcId="{14CAA118-7FFE-47FA-9231-30CF4FE1EE5D}" destId="{A610412B-82FB-4D09-A402-B44EE804FD64}" srcOrd="2" destOrd="0" presId="urn:microsoft.com/office/officeart/2005/8/layout/hierarchy3"/>
    <dgm:cxn modelId="{597D733A-F76E-4612-B3C4-77013D068506}" type="presParOf" srcId="{A610412B-82FB-4D09-A402-B44EE804FD64}" destId="{D0729B3B-624C-4061-9043-DF76F508968B}" srcOrd="0" destOrd="0" presId="urn:microsoft.com/office/officeart/2005/8/layout/hierarchy3"/>
    <dgm:cxn modelId="{24DA07CB-A4A4-49A1-A04B-1BB4158CCC84}" type="presParOf" srcId="{D0729B3B-624C-4061-9043-DF76F508968B}" destId="{35A8F4BD-006D-4871-8E86-287A1E8CE230}" srcOrd="0" destOrd="0" presId="urn:microsoft.com/office/officeart/2005/8/layout/hierarchy3"/>
    <dgm:cxn modelId="{C52D3422-9532-47C2-8C3F-914CDD794F5D}" type="presParOf" srcId="{D0729B3B-624C-4061-9043-DF76F508968B}" destId="{46B79AFF-AC51-4A62-B13D-BF5E548A24F8}" srcOrd="1" destOrd="0" presId="urn:microsoft.com/office/officeart/2005/8/layout/hierarchy3"/>
    <dgm:cxn modelId="{7FA3F552-30F6-4CDE-B9A2-211BB100694E}" type="presParOf" srcId="{A610412B-82FB-4D09-A402-B44EE804FD64}" destId="{31004A7C-9DC5-487F-A8CB-44A2B5F9862A}" srcOrd="1" destOrd="0" presId="urn:microsoft.com/office/officeart/2005/8/layout/hierarchy3"/>
    <dgm:cxn modelId="{0B0EAC15-4DF8-4FB5-8779-6CD88EA295BA}" type="presParOf" srcId="{31004A7C-9DC5-487F-A8CB-44A2B5F9862A}" destId="{17FEB0D3-F9FF-499C-A73F-B940763ACC81}" srcOrd="0" destOrd="0" presId="urn:microsoft.com/office/officeart/2005/8/layout/hierarchy3"/>
    <dgm:cxn modelId="{8E2827FE-77E9-415F-A775-BC8FD0C31FF0}" type="presParOf" srcId="{31004A7C-9DC5-487F-A8CB-44A2B5F9862A}" destId="{24BE17B7-4917-451E-871A-F8CBDDC4E699}" srcOrd="1" destOrd="0" presId="urn:microsoft.com/office/officeart/2005/8/layout/hierarchy3"/>
    <dgm:cxn modelId="{E43A64B2-55AA-4D16-A68E-FDFA75242CE0}" type="presParOf" srcId="{31004A7C-9DC5-487F-A8CB-44A2B5F9862A}" destId="{580BAA37-ADE5-4C5B-AD94-FF351AB0D72D}" srcOrd="2" destOrd="0" presId="urn:microsoft.com/office/officeart/2005/8/layout/hierarchy3"/>
    <dgm:cxn modelId="{755B0BA8-D52E-4589-A938-D09CA2FE6337}" type="presParOf" srcId="{31004A7C-9DC5-487F-A8CB-44A2B5F9862A}" destId="{63FCFEF8-22C0-4DB4-8AE3-3E4079DC363F}" srcOrd="3" destOrd="0" presId="urn:microsoft.com/office/officeart/2005/8/layout/hierarchy3"/>
    <dgm:cxn modelId="{7DB399E5-2BD8-4A22-8137-E07C17E19334}" type="presParOf" srcId="{31004A7C-9DC5-487F-A8CB-44A2B5F9862A}" destId="{74B1171F-3BDA-4510-9C9C-04F419603A6E}" srcOrd="4" destOrd="0" presId="urn:microsoft.com/office/officeart/2005/8/layout/hierarchy3"/>
    <dgm:cxn modelId="{FAD98475-7CC6-4CD5-99FC-33981867705C}" type="presParOf" srcId="{31004A7C-9DC5-487F-A8CB-44A2B5F9862A}" destId="{ED1C638C-41A5-4174-B895-060B3FB46966}" srcOrd="5" destOrd="0" presId="urn:microsoft.com/office/officeart/2005/8/layout/hierarchy3"/>
    <dgm:cxn modelId="{861233DD-CBFD-46FD-A520-8F1B7A7212F5}" type="presParOf" srcId="{31004A7C-9DC5-487F-A8CB-44A2B5F9862A}" destId="{6BBEF2ED-AB26-4BC8-839F-79DEA7185845}" srcOrd="6" destOrd="0" presId="urn:microsoft.com/office/officeart/2005/8/layout/hierarchy3"/>
    <dgm:cxn modelId="{015D15F2-BA1F-43FC-95B8-366E5AB55125}" type="presParOf" srcId="{31004A7C-9DC5-487F-A8CB-44A2B5F9862A}" destId="{54223F9F-4D4E-4CC3-8EDE-96B548A08C33}" srcOrd="7" destOrd="0" presId="urn:microsoft.com/office/officeart/2005/8/layout/hierarchy3"/>
    <dgm:cxn modelId="{B6FB83EF-FB5C-4A83-9731-9E2222FE866C}" type="presParOf" srcId="{31004A7C-9DC5-487F-A8CB-44A2B5F9862A}" destId="{4830CA02-5AC2-443C-B763-6D2D87D7B635}" srcOrd="8" destOrd="0" presId="urn:microsoft.com/office/officeart/2005/8/layout/hierarchy3"/>
    <dgm:cxn modelId="{54864BEC-599B-4F58-86D6-3D0EC6893BB3}" type="presParOf" srcId="{31004A7C-9DC5-487F-A8CB-44A2B5F9862A}" destId="{29067390-DD99-4639-ABF1-E37F3497FAC5}" srcOrd="9" destOrd="0" presId="urn:microsoft.com/office/officeart/2005/8/layout/hierarchy3"/>
    <dgm:cxn modelId="{394F46E5-F4F1-45ED-ACB8-82D92B1C0B3D}" type="presParOf" srcId="{31004A7C-9DC5-487F-A8CB-44A2B5F9862A}" destId="{AC375946-D83C-4A4E-9085-2B943ABA0647}" srcOrd="10" destOrd="0" presId="urn:microsoft.com/office/officeart/2005/8/layout/hierarchy3"/>
    <dgm:cxn modelId="{DFDE5577-7810-4C65-9CDE-A8EAF0826047}" type="presParOf" srcId="{31004A7C-9DC5-487F-A8CB-44A2B5F9862A}" destId="{552BB124-CCFF-4640-8FB4-4901D04564F8}" srcOrd="11" destOrd="0" presId="urn:microsoft.com/office/officeart/2005/8/layout/hierarchy3"/>
    <dgm:cxn modelId="{7F5D8B15-545A-4F4C-A947-A3CBA3E0AA10}" type="presParOf" srcId="{14CAA118-7FFE-47FA-9231-30CF4FE1EE5D}" destId="{BA078F9D-7102-4C32-85BC-22EBD27957A6}" srcOrd="3" destOrd="0" presId="urn:microsoft.com/office/officeart/2005/8/layout/hierarchy3"/>
    <dgm:cxn modelId="{282B4F04-8AC1-403A-9F94-A2518D81B37B}" type="presParOf" srcId="{BA078F9D-7102-4C32-85BC-22EBD27957A6}" destId="{D1B09243-B2FD-4940-A533-410B4A78F1D8}" srcOrd="0" destOrd="0" presId="urn:microsoft.com/office/officeart/2005/8/layout/hierarchy3"/>
    <dgm:cxn modelId="{1667A7FA-2FF7-457E-A6FE-9480B5619067}" type="presParOf" srcId="{D1B09243-B2FD-4940-A533-410B4A78F1D8}" destId="{E096AB2C-09C6-4FE1-AD57-2C44A648FC0A}" srcOrd="0" destOrd="0" presId="urn:microsoft.com/office/officeart/2005/8/layout/hierarchy3"/>
    <dgm:cxn modelId="{21156E95-32C1-431A-A84D-A228571760DF}" type="presParOf" srcId="{D1B09243-B2FD-4940-A533-410B4A78F1D8}" destId="{47CDB8AC-1554-4094-A20D-6812157C55B4}" srcOrd="1" destOrd="0" presId="urn:microsoft.com/office/officeart/2005/8/layout/hierarchy3"/>
    <dgm:cxn modelId="{2AB4D58F-9ED3-41E6-B690-921A9CC7CE7E}" type="presParOf" srcId="{BA078F9D-7102-4C32-85BC-22EBD27957A6}" destId="{CA9655D6-F8F4-4AEC-983F-FAB0DF911E4C}" srcOrd="1" destOrd="0" presId="urn:microsoft.com/office/officeart/2005/8/layout/hierarchy3"/>
    <dgm:cxn modelId="{926F6AEF-07BF-4B5E-87E0-CB2A36FC0F53}" type="presParOf" srcId="{CA9655D6-F8F4-4AEC-983F-FAB0DF911E4C}" destId="{76A5B7CF-2A92-458E-B494-50BBEC485F9B}" srcOrd="0" destOrd="0" presId="urn:microsoft.com/office/officeart/2005/8/layout/hierarchy3"/>
    <dgm:cxn modelId="{E42499F0-9E8E-4BAE-94E8-9ED2B0636BB3}" type="presParOf" srcId="{CA9655D6-F8F4-4AEC-983F-FAB0DF911E4C}" destId="{E6D5922C-72CD-436C-A5DA-A1109610625F}" srcOrd="1" destOrd="0" presId="urn:microsoft.com/office/officeart/2005/8/layout/hierarchy3"/>
    <dgm:cxn modelId="{0F484B7B-52A5-4D1A-8A38-D85C603E1041}" type="presParOf" srcId="{CA9655D6-F8F4-4AEC-983F-FAB0DF911E4C}" destId="{2758969D-3BE2-4CC7-A10B-1DF03A241858}" srcOrd="2" destOrd="0" presId="urn:microsoft.com/office/officeart/2005/8/layout/hierarchy3"/>
    <dgm:cxn modelId="{E1505B70-72DA-4FCB-B8EC-AFBCFDFBE9E5}" type="presParOf" srcId="{CA9655D6-F8F4-4AEC-983F-FAB0DF911E4C}" destId="{55260C78-8094-4BE8-9B0C-E0177EF7358C}" srcOrd="3" destOrd="0" presId="urn:microsoft.com/office/officeart/2005/8/layout/hierarchy3"/>
    <dgm:cxn modelId="{E6322645-9FF1-4627-9FC7-8EE665E0DA84}" type="presParOf" srcId="{CA9655D6-F8F4-4AEC-983F-FAB0DF911E4C}" destId="{07E7FF30-4F34-483B-A01D-FF3C6760B895}" srcOrd="4" destOrd="0" presId="urn:microsoft.com/office/officeart/2005/8/layout/hierarchy3"/>
    <dgm:cxn modelId="{85108F83-081E-4481-8527-6F46A4A9887D}" type="presParOf" srcId="{CA9655D6-F8F4-4AEC-983F-FAB0DF911E4C}" destId="{85A09134-E177-4135-B1FF-969AA8B91947}" srcOrd="5" destOrd="0" presId="urn:microsoft.com/office/officeart/2005/8/layout/hierarchy3"/>
    <dgm:cxn modelId="{EB8D75B6-F179-4667-931C-66C0AD61B5FC}" type="presParOf" srcId="{14CAA118-7FFE-47FA-9231-30CF4FE1EE5D}" destId="{378E839D-BAB6-4683-A6A1-9A3A40FB0D27}" srcOrd="4" destOrd="0" presId="urn:microsoft.com/office/officeart/2005/8/layout/hierarchy3"/>
    <dgm:cxn modelId="{99ED82E2-4BB5-4D4D-9D15-B86B3CD042A0}" type="presParOf" srcId="{378E839D-BAB6-4683-A6A1-9A3A40FB0D27}" destId="{34801080-BA86-42DC-AACC-DB5F46FB2375}" srcOrd="0" destOrd="0" presId="urn:microsoft.com/office/officeart/2005/8/layout/hierarchy3"/>
    <dgm:cxn modelId="{18DD0D8F-0323-4874-A5BF-B7883969A74A}" type="presParOf" srcId="{34801080-BA86-42DC-AACC-DB5F46FB2375}" destId="{DF080F96-9658-4280-B086-0C2617BA87F4}" srcOrd="0" destOrd="0" presId="urn:microsoft.com/office/officeart/2005/8/layout/hierarchy3"/>
    <dgm:cxn modelId="{5987359A-9EEC-4792-B49A-0D7F920BD220}" type="presParOf" srcId="{34801080-BA86-42DC-AACC-DB5F46FB2375}" destId="{8A4CDEA6-6674-4C23-B5AD-E6E56F4E38F1}" srcOrd="1" destOrd="0" presId="urn:microsoft.com/office/officeart/2005/8/layout/hierarchy3"/>
    <dgm:cxn modelId="{8D709BA0-51DD-4F37-92A8-E5C044B7642D}" type="presParOf" srcId="{378E839D-BAB6-4683-A6A1-9A3A40FB0D27}" destId="{A0171C5A-4267-45EC-8987-6796ACCF7845}" srcOrd="1" destOrd="0" presId="urn:microsoft.com/office/officeart/2005/8/layout/hierarchy3"/>
    <dgm:cxn modelId="{9223F8A1-1AB3-47B8-95C2-97CAB5007AC7}" type="presParOf" srcId="{A0171C5A-4267-45EC-8987-6796ACCF7845}" destId="{02582C4C-A7B8-49CD-A9BC-92BECF0A1721}" srcOrd="0" destOrd="0" presId="urn:microsoft.com/office/officeart/2005/8/layout/hierarchy3"/>
    <dgm:cxn modelId="{DFA2CE6C-4D38-45C1-B7E8-86C4A2093D79}" type="presParOf" srcId="{A0171C5A-4267-45EC-8987-6796ACCF7845}" destId="{301B40C2-57C0-4325-A2E9-87EE16DA501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0FFAF5-BEB7-468C-AD3D-AAC692D74356}"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68DE98B6-F648-4B34-AB5F-270FFE8F9C7A}">
      <dgm:prSet phldrT="[Text]"/>
      <dgm:spPr/>
      <dgm:t>
        <a:bodyPr/>
        <a:lstStyle/>
        <a:p>
          <a:r>
            <a:rPr lang="en-US"/>
            <a:t>SNSPPU</a:t>
          </a:r>
        </a:p>
      </dgm:t>
    </dgm:pt>
    <dgm:pt modelId="{AF2DA094-610E-4961-8633-B3259D070588}" type="parTrans" cxnId="{791D11A7-D3D2-47B6-B6BB-14B22EB45A09}">
      <dgm:prSet/>
      <dgm:spPr/>
      <dgm:t>
        <a:bodyPr/>
        <a:lstStyle/>
        <a:p>
          <a:endParaRPr lang="en-US"/>
        </a:p>
      </dgm:t>
    </dgm:pt>
    <dgm:pt modelId="{9AD529EB-5C75-4131-885C-FF8B0432FA37}" type="sibTrans" cxnId="{791D11A7-D3D2-47B6-B6BB-14B22EB45A09}">
      <dgm:prSet/>
      <dgm:spPr/>
      <dgm:t>
        <a:bodyPr/>
        <a:lstStyle/>
        <a:p>
          <a:endParaRPr lang="en-US"/>
        </a:p>
      </dgm:t>
    </dgm:pt>
    <dgm:pt modelId="{13FD5C22-BBBC-4CEF-94A3-79786AEDC8BC}">
      <dgm:prSet phldrT="[Text]" custT="1"/>
      <dgm:spPr/>
      <dgm:t>
        <a:bodyPr/>
        <a:lstStyle/>
        <a:p>
          <a:r>
            <a:rPr lang="en-US" sz="1200"/>
            <a:t>INDEX</a:t>
          </a:r>
        </a:p>
      </dgm:t>
    </dgm:pt>
    <dgm:pt modelId="{3EFB5086-78FC-49F3-9BF6-21DE6A425FF3}" type="parTrans" cxnId="{59277A56-BDEE-4086-B92E-A831B41087D0}">
      <dgm:prSet/>
      <dgm:spPr/>
      <dgm:t>
        <a:bodyPr/>
        <a:lstStyle/>
        <a:p>
          <a:endParaRPr lang="en-US"/>
        </a:p>
      </dgm:t>
    </dgm:pt>
    <dgm:pt modelId="{75F80C63-BF86-47B7-8EBC-BFACA13AB458}" type="sibTrans" cxnId="{59277A56-BDEE-4086-B92E-A831B41087D0}">
      <dgm:prSet/>
      <dgm:spPr/>
      <dgm:t>
        <a:bodyPr/>
        <a:lstStyle/>
        <a:p>
          <a:endParaRPr lang="en-US"/>
        </a:p>
      </dgm:t>
    </dgm:pt>
    <dgm:pt modelId="{69C1DEC8-64CE-4578-88A1-E83D8375E197}">
      <dgm:prSet phldrT="[Text]" custT="1"/>
      <dgm:spPr/>
      <dgm:t>
        <a:bodyPr/>
        <a:lstStyle/>
        <a:p>
          <a:r>
            <a:rPr lang="en-US" sz="1200"/>
            <a:t>B.O.M.</a:t>
          </a:r>
        </a:p>
      </dgm:t>
    </dgm:pt>
    <dgm:pt modelId="{A440BE0E-E135-45F4-93DF-815A76729CE8}" type="parTrans" cxnId="{12E04F99-46E0-42A0-BE29-15684951342C}">
      <dgm:prSet/>
      <dgm:spPr/>
      <dgm:t>
        <a:bodyPr/>
        <a:lstStyle/>
        <a:p>
          <a:endParaRPr lang="en-US"/>
        </a:p>
      </dgm:t>
    </dgm:pt>
    <dgm:pt modelId="{9A41342A-B96B-4FE8-8C13-71CE6CC7B36B}" type="sibTrans" cxnId="{12E04F99-46E0-42A0-BE29-15684951342C}">
      <dgm:prSet/>
      <dgm:spPr/>
      <dgm:t>
        <a:bodyPr/>
        <a:lstStyle/>
        <a:p>
          <a:endParaRPr lang="en-US"/>
        </a:p>
      </dgm:t>
    </dgm:pt>
    <dgm:pt modelId="{147C82EA-7C95-425C-AF29-E2EACD5733B7}">
      <dgm:prSet phldrT="[Text]"/>
      <dgm:spPr/>
      <dgm:t>
        <a:bodyPr/>
        <a:lstStyle/>
        <a:p>
          <a:r>
            <a:rPr lang="en-US"/>
            <a:t>L2PRD</a:t>
          </a:r>
        </a:p>
      </dgm:t>
    </dgm:pt>
    <dgm:pt modelId="{F723828B-FE87-4EDB-93A5-5548BD46191B}" type="parTrans" cxnId="{278D1DA8-4EB5-4C6C-8D79-54A2305081B2}">
      <dgm:prSet/>
      <dgm:spPr/>
      <dgm:t>
        <a:bodyPr/>
        <a:lstStyle/>
        <a:p>
          <a:endParaRPr lang="en-US"/>
        </a:p>
      </dgm:t>
    </dgm:pt>
    <dgm:pt modelId="{33F42E30-3935-4FB2-84A4-B814DF84D6CE}" type="sibTrans" cxnId="{278D1DA8-4EB5-4C6C-8D79-54A2305081B2}">
      <dgm:prSet/>
      <dgm:spPr/>
      <dgm:t>
        <a:bodyPr/>
        <a:lstStyle/>
        <a:p>
          <a:endParaRPr lang="en-US"/>
        </a:p>
      </dgm:t>
    </dgm:pt>
    <dgm:pt modelId="{C863EF96-23A0-45D7-B989-B194AB9E94B3}">
      <dgm:prSet phldrT="[Text]" custT="1"/>
      <dgm:spPr/>
      <dgm:t>
        <a:bodyPr/>
        <a:lstStyle/>
        <a:p>
          <a:r>
            <a:rPr lang="en-US" sz="1200"/>
            <a:t>INDEX</a:t>
          </a:r>
        </a:p>
      </dgm:t>
    </dgm:pt>
    <dgm:pt modelId="{E9305FCC-F0F2-487C-A6A1-4FF4468E5D31}" type="parTrans" cxnId="{69C54FC6-7FC2-45FC-B5DE-3C5AAA075AAC}">
      <dgm:prSet/>
      <dgm:spPr/>
      <dgm:t>
        <a:bodyPr/>
        <a:lstStyle/>
        <a:p>
          <a:endParaRPr lang="en-US"/>
        </a:p>
      </dgm:t>
    </dgm:pt>
    <dgm:pt modelId="{BCB9D0E6-B368-4193-B15F-2010D056EF38}" type="sibTrans" cxnId="{69C54FC6-7FC2-45FC-B5DE-3C5AAA075AAC}">
      <dgm:prSet/>
      <dgm:spPr/>
      <dgm:t>
        <a:bodyPr/>
        <a:lstStyle/>
        <a:p>
          <a:endParaRPr lang="en-US"/>
        </a:p>
      </dgm:t>
    </dgm:pt>
    <dgm:pt modelId="{F30F6A82-53A9-4E77-B99E-76DC535D85CE}">
      <dgm:prSet phldrT="[Text]"/>
      <dgm:spPr/>
      <dgm:t>
        <a:bodyPr/>
        <a:lstStyle/>
        <a:p>
          <a:r>
            <a:rPr lang="en-US"/>
            <a:t>L2HE</a:t>
          </a:r>
        </a:p>
      </dgm:t>
    </dgm:pt>
    <dgm:pt modelId="{37A7E74D-B314-4F3C-80A9-93B882539840}" type="parTrans" cxnId="{B8F12484-C501-4AF1-94D2-800D0D68C477}">
      <dgm:prSet/>
      <dgm:spPr/>
      <dgm:t>
        <a:bodyPr/>
        <a:lstStyle/>
        <a:p>
          <a:endParaRPr lang="en-US"/>
        </a:p>
      </dgm:t>
    </dgm:pt>
    <dgm:pt modelId="{A3529776-E538-48F4-856D-66D485F95EF2}" type="sibTrans" cxnId="{B8F12484-C501-4AF1-94D2-800D0D68C477}">
      <dgm:prSet/>
      <dgm:spPr/>
      <dgm:t>
        <a:bodyPr/>
        <a:lstStyle/>
        <a:p>
          <a:endParaRPr lang="en-US"/>
        </a:p>
      </dgm:t>
    </dgm:pt>
    <dgm:pt modelId="{7F2EF6D2-2A37-47F5-B69C-6A2F53406D90}">
      <dgm:prSet phldrT="[Text]" custT="1"/>
      <dgm:spPr/>
      <dgm:t>
        <a:bodyPr/>
        <a:lstStyle/>
        <a:p>
          <a:r>
            <a:rPr lang="en-US" sz="1200"/>
            <a:t>CAVITY PERFORMANCE</a:t>
          </a:r>
        </a:p>
      </dgm:t>
    </dgm:pt>
    <dgm:pt modelId="{BACF1160-5DAC-460B-BE1C-AC3CCBBCB29B}" type="parTrans" cxnId="{586562B0-CF48-4691-BCF1-807DCBA1D2E6}">
      <dgm:prSet/>
      <dgm:spPr/>
      <dgm:t>
        <a:bodyPr/>
        <a:lstStyle/>
        <a:p>
          <a:endParaRPr lang="en-US"/>
        </a:p>
      </dgm:t>
    </dgm:pt>
    <dgm:pt modelId="{49841BDE-D8FF-4B80-BF6A-9F77DC115471}" type="sibTrans" cxnId="{586562B0-CF48-4691-BCF1-807DCBA1D2E6}">
      <dgm:prSet/>
      <dgm:spPr/>
      <dgm:t>
        <a:bodyPr/>
        <a:lstStyle/>
        <a:p>
          <a:endParaRPr lang="en-US"/>
        </a:p>
      </dgm:t>
    </dgm:pt>
    <dgm:pt modelId="{78FCDCAE-9179-48F4-92D9-D7DAE957F6A8}">
      <dgm:prSet phldrT="[Text]" custT="1"/>
      <dgm:spPr/>
      <dgm:t>
        <a:bodyPr/>
        <a:lstStyle/>
        <a:p>
          <a:r>
            <a:rPr lang="en-US" sz="1200"/>
            <a:t>CAV PERF GRID</a:t>
          </a:r>
        </a:p>
      </dgm:t>
    </dgm:pt>
    <dgm:pt modelId="{DD598DC1-39F4-41B5-A6A0-D329B3A445D5}" type="parTrans" cxnId="{516B8C3A-3E26-4985-ACF3-6D1EFD504C47}">
      <dgm:prSet/>
      <dgm:spPr/>
      <dgm:t>
        <a:bodyPr/>
        <a:lstStyle/>
        <a:p>
          <a:endParaRPr lang="en-US"/>
        </a:p>
      </dgm:t>
    </dgm:pt>
    <dgm:pt modelId="{8B191E57-0637-47A1-AEB5-38AB976B4FBF}" type="sibTrans" cxnId="{516B8C3A-3E26-4985-ACF3-6D1EFD504C47}">
      <dgm:prSet/>
      <dgm:spPr/>
      <dgm:t>
        <a:bodyPr/>
        <a:lstStyle/>
        <a:p>
          <a:endParaRPr lang="en-US"/>
        </a:p>
      </dgm:t>
    </dgm:pt>
    <dgm:pt modelId="{B9467533-FE6C-42A7-9512-2F521114E991}">
      <dgm:prSet phldrT="[Text]" custT="1"/>
      <dgm:spPr/>
      <dgm:t>
        <a:bodyPr/>
        <a:lstStyle/>
        <a:p>
          <a:r>
            <a:rPr lang="en-US" sz="1200"/>
            <a:t>KPI DRILLDOWNS</a:t>
          </a:r>
        </a:p>
      </dgm:t>
    </dgm:pt>
    <dgm:pt modelId="{5CA98CAA-CA63-4264-B473-BABA6122F126}" type="parTrans" cxnId="{8C75EB73-8DD0-44B4-864B-B849E519F3BE}">
      <dgm:prSet/>
      <dgm:spPr/>
      <dgm:t>
        <a:bodyPr/>
        <a:lstStyle/>
        <a:p>
          <a:endParaRPr lang="en-US"/>
        </a:p>
      </dgm:t>
    </dgm:pt>
    <dgm:pt modelId="{FFDBA197-A245-4C40-80DE-2D2C8ECDAB7A}" type="sibTrans" cxnId="{8C75EB73-8DD0-44B4-864B-B849E519F3BE}">
      <dgm:prSet/>
      <dgm:spPr/>
      <dgm:t>
        <a:bodyPr/>
        <a:lstStyle/>
        <a:p>
          <a:endParaRPr lang="en-US"/>
        </a:p>
      </dgm:t>
    </dgm:pt>
    <dgm:pt modelId="{5BF9D23C-528B-4F1D-904C-D1C9C818BAC6}">
      <dgm:prSet phldrT="[Text]" custT="1"/>
      <dgm:spPr/>
      <dgm:t>
        <a:bodyPr/>
        <a:lstStyle/>
        <a:p>
          <a:r>
            <a:rPr lang="en-US" sz="1200"/>
            <a:t>DRILLDOWNS</a:t>
          </a:r>
        </a:p>
      </dgm:t>
    </dgm:pt>
    <dgm:pt modelId="{23E0BB3E-2BF4-4900-9C41-67D4EF66F356}" type="parTrans" cxnId="{BEABA0E8-BB8B-4D50-A825-F3F068D68506}">
      <dgm:prSet/>
      <dgm:spPr/>
      <dgm:t>
        <a:bodyPr/>
        <a:lstStyle/>
        <a:p>
          <a:endParaRPr lang="en-US"/>
        </a:p>
      </dgm:t>
    </dgm:pt>
    <dgm:pt modelId="{6A6835FE-34C8-42D9-8F7D-9CF41B7315E3}" type="sibTrans" cxnId="{BEABA0E8-BB8B-4D50-A825-F3F068D68506}">
      <dgm:prSet/>
      <dgm:spPr/>
      <dgm:t>
        <a:bodyPr/>
        <a:lstStyle/>
        <a:p>
          <a:endParaRPr lang="en-US"/>
        </a:p>
      </dgm:t>
    </dgm:pt>
    <dgm:pt modelId="{E02DEB62-C985-4E3D-AAA4-C3D1DE115823}">
      <dgm:prSet phldrT="[Text]" custT="1"/>
      <dgm:spPr/>
      <dgm:t>
        <a:bodyPr/>
        <a:lstStyle/>
        <a:p>
          <a:r>
            <a:rPr lang="en-US" sz="1200"/>
            <a:t>INDEX</a:t>
          </a:r>
        </a:p>
      </dgm:t>
    </dgm:pt>
    <dgm:pt modelId="{27B6B137-0AE2-4886-B51C-703ABD98B66C}" type="parTrans" cxnId="{4F0BFFD3-F4ED-4AE0-B31A-AAD3A92E7111}">
      <dgm:prSet/>
      <dgm:spPr/>
      <dgm:t>
        <a:bodyPr/>
        <a:lstStyle/>
        <a:p>
          <a:endParaRPr lang="en-US"/>
        </a:p>
      </dgm:t>
    </dgm:pt>
    <dgm:pt modelId="{6E585CFA-6A54-4316-9B78-3A855B5EA130}" type="sibTrans" cxnId="{4F0BFFD3-F4ED-4AE0-B31A-AAD3A92E7111}">
      <dgm:prSet/>
      <dgm:spPr/>
      <dgm:t>
        <a:bodyPr/>
        <a:lstStyle/>
        <a:p>
          <a:endParaRPr lang="en-US"/>
        </a:p>
      </dgm:t>
    </dgm:pt>
    <dgm:pt modelId="{D3C28FEA-4C0D-4003-9DDC-0C25AEBE5867}">
      <dgm:prSet phldrT="[Text]" custT="1"/>
      <dgm:spPr/>
      <dgm:t>
        <a:bodyPr/>
        <a:lstStyle/>
        <a:p>
          <a:r>
            <a:rPr lang="en-US" sz="1200"/>
            <a:t>CAVITY PERFORMANCE</a:t>
          </a:r>
        </a:p>
      </dgm:t>
    </dgm:pt>
    <dgm:pt modelId="{DAA44207-983D-4275-A069-5D9DFCD30CA2}" type="parTrans" cxnId="{76351F9E-7061-41F6-A7AE-388BE5C5CF5C}">
      <dgm:prSet/>
      <dgm:spPr/>
      <dgm:t>
        <a:bodyPr/>
        <a:lstStyle/>
        <a:p>
          <a:endParaRPr lang="en-US"/>
        </a:p>
      </dgm:t>
    </dgm:pt>
    <dgm:pt modelId="{85E88753-0D9D-4E66-843C-A04C961C68F8}" type="sibTrans" cxnId="{76351F9E-7061-41F6-A7AE-388BE5C5CF5C}">
      <dgm:prSet/>
      <dgm:spPr/>
      <dgm:t>
        <a:bodyPr/>
        <a:lstStyle/>
        <a:p>
          <a:endParaRPr lang="en-US"/>
        </a:p>
      </dgm:t>
    </dgm:pt>
    <dgm:pt modelId="{A64D4968-E6D8-4641-B2FE-A5AFCE1827CD}">
      <dgm:prSet phldrT="[Text]" custT="1"/>
      <dgm:spPr/>
      <dgm:t>
        <a:bodyPr/>
        <a:lstStyle/>
        <a:p>
          <a:r>
            <a:rPr lang="en-US" sz="1200"/>
            <a:t>CAVITY PERF GRID</a:t>
          </a:r>
        </a:p>
      </dgm:t>
    </dgm:pt>
    <dgm:pt modelId="{E7D6ABC0-0702-4D1E-BF24-4CEE9DEE0EE6}" type="parTrans" cxnId="{A9885C54-A257-44AE-BED0-8DD3ECFF6CCE}">
      <dgm:prSet/>
      <dgm:spPr/>
      <dgm:t>
        <a:bodyPr/>
        <a:lstStyle/>
        <a:p>
          <a:endParaRPr lang="en-US"/>
        </a:p>
      </dgm:t>
    </dgm:pt>
    <dgm:pt modelId="{78F230AB-D59B-40FB-B47F-CE34220AA185}" type="sibTrans" cxnId="{A9885C54-A257-44AE-BED0-8DD3ECFF6CCE}">
      <dgm:prSet/>
      <dgm:spPr/>
      <dgm:t>
        <a:bodyPr/>
        <a:lstStyle/>
        <a:p>
          <a:endParaRPr lang="en-US"/>
        </a:p>
      </dgm:t>
    </dgm:pt>
    <dgm:pt modelId="{CB8C37B4-E59E-4123-A5BC-F949A52AADB6}">
      <dgm:prSet phldrT="[Text]" custT="1"/>
      <dgm:spPr/>
      <dgm:t>
        <a:bodyPr/>
        <a:lstStyle/>
        <a:p>
          <a:r>
            <a:rPr lang="en-US" sz="1200"/>
            <a:t>KPI DRILLDOWNS</a:t>
          </a:r>
        </a:p>
      </dgm:t>
    </dgm:pt>
    <dgm:pt modelId="{4E3DA27F-AA5D-490F-B5D5-0F2389D3B98D}" type="parTrans" cxnId="{9FA4A122-13AC-40F7-8000-66C87BC0C5AA}">
      <dgm:prSet/>
      <dgm:spPr/>
      <dgm:t>
        <a:bodyPr/>
        <a:lstStyle/>
        <a:p>
          <a:endParaRPr lang="en-US"/>
        </a:p>
      </dgm:t>
    </dgm:pt>
    <dgm:pt modelId="{1F8636B3-8F23-4FA6-A179-9F10974769C2}" type="sibTrans" cxnId="{9FA4A122-13AC-40F7-8000-66C87BC0C5AA}">
      <dgm:prSet/>
      <dgm:spPr/>
      <dgm:t>
        <a:bodyPr/>
        <a:lstStyle/>
        <a:p>
          <a:endParaRPr lang="en-US"/>
        </a:p>
      </dgm:t>
    </dgm:pt>
    <dgm:pt modelId="{2DD76245-75D5-45D8-8832-80BB7CE77304}">
      <dgm:prSet phldrT="[Text]" custT="1"/>
      <dgm:spPr/>
      <dgm:t>
        <a:bodyPr/>
        <a:lstStyle/>
        <a:p>
          <a:r>
            <a:rPr lang="en-US" sz="1200"/>
            <a:t>TRAVELERS BY CM</a:t>
          </a:r>
        </a:p>
      </dgm:t>
    </dgm:pt>
    <dgm:pt modelId="{6ED3F688-768E-4F07-A76A-24FAB7BEB397}" type="sibTrans" cxnId="{454FC56E-EE43-4525-A302-BA385DB87AD2}">
      <dgm:prSet/>
      <dgm:spPr/>
      <dgm:t>
        <a:bodyPr/>
        <a:lstStyle/>
        <a:p>
          <a:endParaRPr lang="en-US"/>
        </a:p>
      </dgm:t>
    </dgm:pt>
    <dgm:pt modelId="{FB8D0FA6-A850-4564-A249-ADDD874D5334}" type="parTrans" cxnId="{454FC56E-EE43-4525-A302-BA385DB87AD2}">
      <dgm:prSet/>
      <dgm:spPr/>
      <dgm:t>
        <a:bodyPr/>
        <a:lstStyle/>
        <a:p>
          <a:endParaRPr lang="en-US"/>
        </a:p>
      </dgm:t>
    </dgm:pt>
    <dgm:pt modelId="{65031751-ED3C-47A8-9329-64AF99AB2E64}">
      <dgm:prSet phldrT="[Text]" custT="1"/>
      <dgm:spPr/>
      <dgm:t>
        <a:bodyPr/>
        <a:lstStyle/>
        <a:p>
          <a:r>
            <a:rPr lang="en-US" sz="1200"/>
            <a:t>SLAC REPORT</a:t>
          </a:r>
        </a:p>
      </dgm:t>
    </dgm:pt>
    <dgm:pt modelId="{114DCE0E-CC74-494E-8C53-1B6A0AB006AE}" type="sibTrans" cxnId="{2F0033CD-DA7D-427A-AE34-3789BDBB3C01}">
      <dgm:prSet/>
      <dgm:spPr/>
      <dgm:t>
        <a:bodyPr/>
        <a:lstStyle/>
        <a:p>
          <a:endParaRPr lang="en-US"/>
        </a:p>
      </dgm:t>
    </dgm:pt>
    <dgm:pt modelId="{8625B6DA-9531-4F48-A755-1C012635749C}" type="parTrans" cxnId="{2F0033CD-DA7D-427A-AE34-3789BDBB3C01}">
      <dgm:prSet/>
      <dgm:spPr/>
      <dgm:t>
        <a:bodyPr/>
        <a:lstStyle/>
        <a:p>
          <a:endParaRPr lang="en-US"/>
        </a:p>
      </dgm:t>
    </dgm:pt>
    <dgm:pt modelId="{199EDD4B-7483-4A30-ADA1-9BF734C80E0B}" type="pres">
      <dgm:prSet presAssocID="{290FFAF5-BEB7-468C-AD3D-AAC692D74356}" presName="diagram" presStyleCnt="0">
        <dgm:presLayoutVars>
          <dgm:chPref val="1"/>
          <dgm:dir/>
          <dgm:animOne val="branch"/>
          <dgm:animLvl val="lvl"/>
          <dgm:resizeHandles/>
        </dgm:presLayoutVars>
      </dgm:prSet>
      <dgm:spPr/>
    </dgm:pt>
    <dgm:pt modelId="{BF578284-50F7-4510-AA08-ABC1D56A36FD}" type="pres">
      <dgm:prSet presAssocID="{68DE98B6-F648-4B34-AB5F-270FFE8F9C7A}" presName="root" presStyleCnt="0"/>
      <dgm:spPr/>
    </dgm:pt>
    <dgm:pt modelId="{D2B2E11E-7770-4AC3-9A78-9129EC104FEC}" type="pres">
      <dgm:prSet presAssocID="{68DE98B6-F648-4B34-AB5F-270FFE8F9C7A}" presName="rootComposite" presStyleCnt="0"/>
      <dgm:spPr/>
    </dgm:pt>
    <dgm:pt modelId="{5F50F8DF-FA77-468F-9D84-6AEE45873690}" type="pres">
      <dgm:prSet presAssocID="{68DE98B6-F648-4B34-AB5F-270FFE8F9C7A}" presName="rootText" presStyleLbl="node1" presStyleIdx="0" presStyleCnt="3"/>
      <dgm:spPr/>
    </dgm:pt>
    <dgm:pt modelId="{040DEAC3-72E6-4A5A-8885-5E06E7369AD1}" type="pres">
      <dgm:prSet presAssocID="{68DE98B6-F648-4B34-AB5F-270FFE8F9C7A}" presName="rootConnector" presStyleLbl="node1" presStyleIdx="0" presStyleCnt="3"/>
      <dgm:spPr/>
    </dgm:pt>
    <dgm:pt modelId="{1D156C61-C806-4D62-A68E-235564146518}" type="pres">
      <dgm:prSet presAssocID="{68DE98B6-F648-4B34-AB5F-270FFE8F9C7A}" presName="childShape" presStyleCnt="0"/>
      <dgm:spPr/>
    </dgm:pt>
    <dgm:pt modelId="{3E69F368-33D5-482D-A753-C87BF7A0E51A}" type="pres">
      <dgm:prSet presAssocID="{3EFB5086-78FC-49F3-9BF6-21DE6A425FF3}" presName="Name13" presStyleLbl="parChTrans1D2" presStyleIdx="0" presStyleCnt="13"/>
      <dgm:spPr/>
    </dgm:pt>
    <dgm:pt modelId="{64433F86-771E-4DDF-B2D4-7DD8BF74134D}" type="pres">
      <dgm:prSet presAssocID="{13FD5C22-BBBC-4CEF-94A3-79786AEDC8BC}" presName="childText" presStyleLbl="bgAcc1" presStyleIdx="0" presStyleCnt="13" custScaleX="132709" custScaleY="67105">
        <dgm:presLayoutVars>
          <dgm:bulletEnabled val="1"/>
        </dgm:presLayoutVars>
      </dgm:prSet>
      <dgm:spPr/>
    </dgm:pt>
    <dgm:pt modelId="{94EF98B5-AFE6-4528-9151-9CC123876C06}" type="pres">
      <dgm:prSet presAssocID="{A440BE0E-E135-45F4-93DF-815A76729CE8}" presName="Name13" presStyleLbl="parChTrans1D2" presStyleIdx="1" presStyleCnt="13"/>
      <dgm:spPr/>
    </dgm:pt>
    <dgm:pt modelId="{C5FAE269-AB56-4364-A014-8F52EF2E9EF3}" type="pres">
      <dgm:prSet presAssocID="{69C1DEC8-64CE-4578-88A1-E83D8375E197}" presName="childText" presStyleLbl="bgAcc1" presStyleIdx="1" presStyleCnt="13" custScaleX="132709" custScaleY="67105">
        <dgm:presLayoutVars>
          <dgm:bulletEnabled val="1"/>
        </dgm:presLayoutVars>
      </dgm:prSet>
      <dgm:spPr/>
    </dgm:pt>
    <dgm:pt modelId="{4A878C39-B763-41B6-853C-E05058F27A6C}" type="pres">
      <dgm:prSet presAssocID="{BACF1160-5DAC-460B-BE1C-AC3CCBBCB29B}" presName="Name13" presStyleLbl="parChTrans1D2" presStyleIdx="2" presStyleCnt="13"/>
      <dgm:spPr/>
    </dgm:pt>
    <dgm:pt modelId="{1F4A6A51-A13E-4CE4-8513-A7AF6D8A0444}" type="pres">
      <dgm:prSet presAssocID="{7F2EF6D2-2A37-47F5-B69C-6A2F53406D90}" presName="childText" presStyleLbl="bgAcc1" presStyleIdx="2" presStyleCnt="13" custScaleX="132709" custScaleY="67105">
        <dgm:presLayoutVars>
          <dgm:bulletEnabled val="1"/>
        </dgm:presLayoutVars>
      </dgm:prSet>
      <dgm:spPr/>
    </dgm:pt>
    <dgm:pt modelId="{DA3BBC0A-F6E5-4A0D-A640-48EE368F709F}" type="pres">
      <dgm:prSet presAssocID="{DD598DC1-39F4-41B5-A6A0-D329B3A445D5}" presName="Name13" presStyleLbl="parChTrans1D2" presStyleIdx="3" presStyleCnt="13"/>
      <dgm:spPr/>
    </dgm:pt>
    <dgm:pt modelId="{69358314-3513-433A-8227-61BA5CF8DC9D}" type="pres">
      <dgm:prSet presAssocID="{78FCDCAE-9179-48F4-92D9-D7DAE957F6A8}" presName="childText" presStyleLbl="bgAcc1" presStyleIdx="3" presStyleCnt="13" custScaleX="132709" custScaleY="67105">
        <dgm:presLayoutVars>
          <dgm:bulletEnabled val="1"/>
        </dgm:presLayoutVars>
      </dgm:prSet>
      <dgm:spPr/>
    </dgm:pt>
    <dgm:pt modelId="{B7DCEC13-5375-4888-949A-716B48F485F1}" type="pres">
      <dgm:prSet presAssocID="{5CA98CAA-CA63-4264-B473-BABA6122F126}" presName="Name13" presStyleLbl="parChTrans1D2" presStyleIdx="4" presStyleCnt="13"/>
      <dgm:spPr/>
    </dgm:pt>
    <dgm:pt modelId="{98199D74-BC32-4D2B-B6C5-0E96A76FF973}" type="pres">
      <dgm:prSet presAssocID="{B9467533-FE6C-42A7-9512-2F521114E991}" presName="childText" presStyleLbl="bgAcc1" presStyleIdx="4" presStyleCnt="13" custScaleX="132709" custScaleY="67105">
        <dgm:presLayoutVars>
          <dgm:bulletEnabled val="1"/>
        </dgm:presLayoutVars>
      </dgm:prSet>
      <dgm:spPr/>
    </dgm:pt>
    <dgm:pt modelId="{46A32F82-0E5F-44BB-B7FE-68CE1EBE0A79}" type="pres">
      <dgm:prSet presAssocID="{147C82EA-7C95-425C-AF29-E2EACD5733B7}" presName="root" presStyleCnt="0"/>
      <dgm:spPr/>
    </dgm:pt>
    <dgm:pt modelId="{16236A04-F917-4E2F-A4B8-798A1B8F241A}" type="pres">
      <dgm:prSet presAssocID="{147C82EA-7C95-425C-AF29-E2EACD5733B7}" presName="rootComposite" presStyleCnt="0"/>
      <dgm:spPr/>
    </dgm:pt>
    <dgm:pt modelId="{B968122E-0891-4B03-BB59-7709D268711D}" type="pres">
      <dgm:prSet presAssocID="{147C82EA-7C95-425C-AF29-E2EACD5733B7}" presName="rootText" presStyleLbl="node1" presStyleIdx="1" presStyleCnt="3"/>
      <dgm:spPr/>
    </dgm:pt>
    <dgm:pt modelId="{AF041FE2-DBFE-4135-86E1-24E0CDAAFA82}" type="pres">
      <dgm:prSet presAssocID="{147C82EA-7C95-425C-AF29-E2EACD5733B7}" presName="rootConnector" presStyleLbl="node1" presStyleIdx="1" presStyleCnt="3"/>
      <dgm:spPr/>
    </dgm:pt>
    <dgm:pt modelId="{E4F37A7D-C312-4D68-A680-4800AB7FC361}" type="pres">
      <dgm:prSet presAssocID="{147C82EA-7C95-425C-AF29-E2EACD5733B7}" presName="childShape" presStyleCnt="0"/>
      <dgm:spPr/>
    </dgm:pt>
    <dgm:pt modelId="{5EF71447-41A3-4E15-A4BF-BB11B1E09F31}" type="pres">
      <dgm:prSet presAssocID="{E9305FCC-F0F2-487C-A6A1-4FF4468E5D31}" presName="Name13" presStyleLbl="parChTrans1D2" presStyleIdx="5" presStyleCnt="13"/>
      <dgm:spPr/>
    </dgm:pt>
    <dgm:pt modelId="{EB225046-B68B-4DB8-97E3-B03593247C51}" type="pres">
      <dgm:prSet presAssocID="{C863EF96-23A0-45D7-B989-B194AB9E94B3}" presName="childText" presStyleLbl="bgAcc1" presStyleIdx="5" presStyleCnt="13" custScaleX="132709" custScaleY="67105" custLinFactNeighborX="16377" custLinFactNeighborY="5132">
        <dgm:presLayoutVars>
          <dgm:bulletEnabled val="1"/>
        </dgm:presLayoutVars>
      </dgm:prSet>
      <dgm:spPr/>
    </dgm:pt>
    <dgm:pt modelId="{9225703C-296A-45D4-93EF-5B519EF8659B}" type="pres">
      <dgm:prSet presAssocID="{FB8D0FA6-A850-4564-A249-ADDD874D5334}" presName="Name13" presStyleLbl="parChTrans1D2" presStyleIdx="6" presStyleCnt="13"/>
      <dgm:spPr/>
    </dgm:pt>
    <dgm:pt modelId="{7D9F5129-4194-40D0-9F08-A6845BDE6012}" type="pres">
      <dgm:prSet presAssocID="{2DD76245-75D5-45D8-8832-80BB7CE77304}" presName="childText" presStyleLbl="bgAcc1" presStyleIdx="6" presStyleCnt="13" custScaleX="170580" custScaleY="67105">
        <dgm:presLayoutVars>
          <dgm:bulletEnabled val="1"/>
        </dgm:presLayoutVars>
      </dgm:prSet>
      <dgm:spPr/>
    </dgm:pt>
    <dgm:pt modelId="{8D228D08-BDB5-440B-AED3-562DCC16CD5D}" type="pres">
      <dgm:prSet presAssocID="{8625B6DA-9531-4F48-A755-1C012635749C}" presName="Name13" presStyleLbl="parChTrans1D2" presStyleIdx="7" presStyleCnt="13"/>
      <dgm:spPr/>
    </dgm:pt>
    <dgm:pt modelId="{6048B7DD-4858-485D-8CA7-1031993E56A0}" type="pres">
      <dgm:prSet presAssocID="{65031751-ED3C-47A8-9329-64AF99AB2E64}" presName="childText" presStyleLbl="bgAcc1" presStyleIdx="7" presStyleCnt="13" custScaleX="132709" custScaleY="67105">
        <dgm:presLayoutVars>
          <dgm:bulletEnabled val="1"/>
        </dgm:presLayoutVars>
      </dgm:prSet>
      <dgm:spPr/>
    </dgm:pt>
    <dgm:pt modelId="{0D2FF36A-76DC-493D-BA3A-4D9B3CC5AC37}" type="pres">
      <dgm:prSet presAssocID="{23E0BB3E-2BF4-4900-9C41-67D4EF66F356}" presName="Name13" presStyleLbl="parChTrans1D2" presStyleIdx="8" presStyleCnt="13"/>
      <dgm:spPr/>
    </dgm:pt>
    <dgm:pt modelId="{7DC78300-766F-46BD-9BA0-D71EDCAB6069}" type="pres">
      <dgm:prSet presAssocID="{5BF9D23C-528B-4F1D-904C-D1C9C818BAC6}" presName="childText" presStyleLbl="bgAcc1" presStyleIdx="8" presStyleCnt="13" custScaleX="132709" custScaleY="67105">
        <dgm:presLayoutVars>
          <dgm:bulletEnabled val="1"/>
        </dgm:presLayoutVars>
      </dgm:prSet>
      <dgm:spPr/>
    </dgm:pt>
    <dgm:pt modelId="{468FE441-73B2-4363-BD41-D2FCE8709827}" type="pres">
      <dgm:prSet presAssocID="{F30F6A82-53A9-4E77-B99E-76DC535D85CE}" presName="root" presStyleCnt="0"/>
      <dgm:spPr/>
    </dgm:pt>
    <dgm:pt modelId="{F2F416FF-AA9D-4711-BFF2-7F859C49A15F}" type="pres">
      <dgm:prSet presAssocID="{F30F6A82-53A9-4E77-B99E-76DC535D85CE}" presName="rootComposite" presStyleCnt="0"/>
      <dgm:spPr/>
    </dgm:pt>
    <dgm:pt modelId="{390FDE0E-E084-467E-808C-47B17012C445}" type="pres">
      <dgm:prSet presAssocID="{F30F6A82-53A9-4E77-B99E-76DC535D85CE}" presName="rootText" presStyleLbl="node1" presStyleIdx="2" presStyleCnt="3"/>
      <dgm:spPr/>
    </dgm:pt>
    <dgm:pt modelId="{05BCEA9C-8C40-4CF5-A759-5F2A9D3F5F44}" type="pres">
      <dgm:prSet presAssocID="{F30F6A82-53A9-4E77-B99E-76DC535D85CE}" presName="rootConnector" presStyleLbl="node1" presStyleIdx="2" presStyleCnt="3"/>
      <dgm:spPr/>
    </dgm:pt>
    <dgm:pt modelId="{323C6473-41C0-4D45-AF45-3CB1562CCA45}" type="pres">
      <dgm:prSet presAssocID="{F30F6A82-53A9-4E77-B99E-76DC535D85CE}" presName="childShape" presStyleCnt="0"/>
      <dgm:spPr/>
    </dgm:pt>
    <dgm:pt modelId="{3E5D79F5-01E7-4B83-9703-7C1DE8F8B891}" type="pres">
      <dgm:prSet presAssocID="{27B6B137-0AE2-4886-B51C-703ABD98B66C}" presName="Name13" presStyleLbl="parChTrans1D2" presStyleIdx="9" presStyleCnt="13"/>
      <dgm:spPr/>
    </dgm:pt>
    <dgm:pt modelId="{265E3FCA-F13C-4E49-9BE7-9050C2415F95}" type="pres">
      <dgm:prSet presAssocID="{E02DEB62-C985-4E3D-AAA4-C3D1DE115823}" presName="childText" presStyleLbl="bgAcc1" presStyleIdx="9" presStyleCnt="13" custScaleX="132709" custScaleY="67105">
        <dgm:presLayoutVars>
          <dgm:bulletEnabled val="1"/>
        </dgm:presLayoutVars>
      </dgm:prSet>
      <dgm:spPr/>
    </dgm:pt>
    <dgm:pt modelId="{55AE2DE0-1556-415D-BE20-10DAE9A1263D}" type="pres">
      <dgm:prSet presAssocID="{DAA44207-983D-4275-A069-5D9DFCD30CA2}" presName="Name13" presStyleLbl="parChTrans1D2" presStyleIdx="10" presStyleCnt="13"/>
      <dgm:spPr/>
    </dgm:pt>
    <dgm:pt modelId="{36CC093D-DEFB-4DFE-8A1E-AD700B920665}" type="pres">
      <dgm:prSet presAssocID="{D3C28FEA-4C0D-4003-9DDC-0C25AEBE5867}" presName="childText" presStyleLbl="bgAcc1" presStyleIdx="10" presStyleCnt="13" custScaleX="132709" custScaleY="67105">
        <dgm:presLayoutVars>
          <dgm:bulletEnabled val="1"/>
        </dgm:presLayoutVars>
      </dgm:prSet>
      <dgm:spPr/>
    </dgm:pt>
    <dgm:pt modelId="{D5C0E216-CF21-45C5-80F2-627E1BC86A52}" type="pres">
      <dgm:prSet presAssocID="{E7D6ABC0-0702-4D1E-BF24-4CEE9DEE0EE6}" presName="Name13" presStyleLbl="parChTrans1D2" presStyleIdx="11" presStyleCnt="13"/>
      <dgm:spPr/>
    </dgm:pt>
    <dgm:pt modelId="{2419DFE8-C264-4706-B060-A639AA72EF3E}" type="pres">
      <dgm:prSet presAssocID="{A64D4968-E6D8-4641-B2FE-A5AFCE1827CD}" presName="childText" presStyleLbl="bgAcc1" presStyleIdx="11" presStyleCnt="13" custScaleX="132709" custScaleY="67105">
        <dgm:presLayoutVars>
          <dgm:bulletEnabled val="1"/>
        </dgm:presLayoutVars>
      </dgm:prSet>
      <dgm:spPr/>
    </dgm:pt>
    <dgm:pt modelId="{072E63CD-3C3A-4C73-AC02-6F7DEDF1CCDB}" type="pres">
      <dgm:prSet presAssocID="{4E3DA27F-AA5D-490F-B5D5-0F2389D3B98D}" presName="Name13" presStyleLbl="parChTrans1D2" presStyleIdx="12" presStyleCnt="13"/>
      <dgm:spPr/>
    </dgm:pt>
    <dgm:pt modelId="{DFA48B64-AA77-4289-A968-A5191679C001}" type="pres">
      <dgm:prSet presAssocID="{CB8C37B4-E59E-4123-A5BC-F949A52AADB6}" presName="childText" presStyleLbl="bgAcc1" presStyleIdx="12" presStyleCnt="13" custScaleX="132709" custScaleY="67105">
        <dgm:presLayoutVars>
          <dgm:bulletEnabled val="1"/>
        </dgm:presLayoutVars>
      </dgm:prSet>
      <dgm:spPr/>
    </dgm:pt>
  </dgm:ptLst>
  <dgm:cxnLst>
    <dgm:cxn modelId="{175BFA06-575C-464D-8FAB-361DEF032F6A}" type="presOf" srcId="{5BF9D23C-528B-4F1D-904C-D1C9C818BAC6}" destId="{7DC78300-766F-46BD-9BA0-D71EDCAB6069}" srcOrd="0" destOrd="0" presId="urn:microsoft.com/office/officeart/2005/8/layout/hierarchy3"/>
    <dgm:cxn modelId="{019B9E07-F892-492E-82E6-60D4C130747C}" type="presOf" srcId="{13FD5C22-BBBC-4CEF-94A3-79786AEDC8BC}" destId="{64433F86-771E-4DDF-B2D4-7DD8BF74134D}" srcOrd="0" destOrd="0" presId="urn:microsoft.com/office/officeart/2005/8/layout/hierarchy3"/>
    <dgm:cxn modelId="{CE6FB421-4B5A-48D5-98B9-A93CE6144899}" type="presOf" srcId="{F30F6A82-53A9-4E77-B99E-76DC535D85CE}" destId="{390FDE0E-E084-467E-808C-47B17012C445}" srcOrd="0" destOrd="0" presId="urn:microsoft.com/office/officeart/2005/8/layout/hierarchy3"/>
    <dgm:cxn modelId="{9FA4A122-13AC-40F7-8000-66C87BC0C5AA}" srcId="{F30F6A82-53A9-4E77-B99E-76DC535D85CE}" destId="{CB8C37B4-E59E-4123-A5BC-F949A52AADB6}" srcOrd="3" destOrd="0" parTransId="{4E3DA27F-AA5D-490F-B5D5-0F2389D3B98D}" sibTransId="{1F8636B3-8F23-4FA6-A179-9F10974769C2}"/>
    <dgm:cxn modelId="{DA455B23-493B-4401-B4A6-A1160AB24020}" type="presOf" srcId="{23E0BB3E-2BF4-4900-9C41-67D4EF66F356}" destId="{0D2FF36A-76DC-493D-BA3A-4D9B3CC5AC37}" srcOrd="0" destOrd="0" presId="urn:microsoft.com/office/officeart/2005/8/layout/hierarchy3"/>
    <dgm:cxn modelId="{CAAD6E24-94E3-48CD-8E9A-FE1AEF87A9BE}" type="presOf" srcId="{3EFB5086-78FC-49F3-9BF6-21DE6A425FF3}" destId="{3E69F368-33D5-482D-A753-C87BF7A0E51A}" srcOrd="0" destOrd="0" presId="urn:microsoft.com/office/officeart/2005/8/layout/hierarchy3"/>
    <dgm:cxn modelId="{9D255225-8EDF-414B-B1B4-917E7E6B6BD7}" type="presOf" srcId="{FB8D0FA6-A850-4564-A249-ADDD874D5334}" destId="{9225703C-296A-45D4-93EF-5B519EF8659B}" srcOrd="0" destOrd="0" presId="urn:microsoft.com/office/officeart/2005/8/layout/hierarchy3"/>
    <dgm:cxn modelId="{DFA4F628-17FA-4E87-B988-32EAB4F92640}" type="presOf" srcId="{27B6B137-0AE2-4886-B51C-703ABD98B66C}" destId="{3E5D79F5-01E7-4B83-9703-7C1DE8F8B891}" srcOrd="0" destOrd="0" presId="urn:microsoft.com/office/officeart/2005/8/layout/hierarchy3"/>
    <dgm:cxn modelId="{40EFFB36-F934-4F54-A71B-6D255FAA1585}" type="presOf" srcId="{B9467533-FE6C-42A7-9512-2F521114E991}" destId="{98199D74-BC32-4D2B-B6C5-0E96A76FF973}" srcOrd="0" destOrd="0" presId="urn:microsoft.com/office/officeart/2005/8/layout/hierarchy3"/>
    <dgm:cxn modelId="{935E7739-481D-4BB3-A218-8F044354E73C}" type="presOf" srcId="{A440BE0E-E135-45F4-93DF-815A76729CE8}" destId="{94EF98B5-AFE6-4528-9151-9CC123876C06}" srcOrd="0" destOrd="0" presId="urn:microsoft.com/office/officeart/2005/8/layout/hierarchy3"/>
    <dgm:cxn modelId="{516B8C3A-3E26-4985-ACF3-6D1EFD504C47}" srcId="{68DE98B6-F648-4B34-AB5F-270FFE8F9C7A}" destId="{78FCDCAE-9179-48F4-92D9-D7DAE957F6A8}" srcOrd="3" destOrd="0" parTransId="{DD598DC1-39F4-41B5-A6A0-D329B3A445D5}" sibTransId="{8B191E57-0637-47A1-AEB5-38AB976B4FBF}"/>
    <dgm:cxn modelId="{C224333B-822B-40E4-A701-87A3591BA503}" type="presOf" srcId="{C863EF96-23A0-45D7-B989-B194AB9E94B3}" destId="{EB225046-B68B-4DB8-97E3-B03593247C51}" srcOrd="0" destOrd="0" presId="urn:microsoft.com/office/officeart/2005/8/layout/hierarchy3"/>
    <dgm:cxn modelId="{B49F366D-4B48-4204-B5F2-73B67A54E550}" type="presOf" srcId="{2DD76245-75D5-45D8-8832-80BB7CE77304}" destId="{7D9F5129-4194-40D0-9F08-A6845BDE6012}" srcOrd="0" destOrd="0" presId="urn:microsoft.com/office/officeart/2005/8/layout/hierarchy3"/>
    <dgm:cxn modelId="{0BBD9C4E-BCB3-464E-A532-A1969839C725}" type="presOf" srcId="{DD598DC1-39F4-41B5-A6A0-D329B3A445D5}" destId="{DA3BBC0A-F6E5-4A0D-A640-48EE368F709F}" srcOrd="0" destOrd="0" presId="urn:microsoft.com/office/officeart/2005/8/layout/hierarchy3"/>
    <dgm:cxn modelId="{454FC56E-EE43-4525-A302-BA385DB87AD2}" srcId="{147C82EA-7C95-425C-AF29-E2EACD5733B7}" destId="{2DD76245-75D5-45D8-8832-80BB7CE77304}" srcOrd="1" destOrd="0" parTransId="{FB8D0FA6-A850-4564-A249-ADDD874D5334}" sibTransId="{6ED3F688-768E-4F07-A76A-24FAB7BEB397}"/>
    <dgm:cxn modelId="{2128CE6E-37FB-4445-8587-2BFAF6E43E3F}" type="presOf" srcId="{7F2EF6D2-2A37-47F5-B69C-6A2F53406D90}" destId="{1F4A6A51-A13E-4CE4-8513-A7AF6D8A0444}" srcOrd="0" destOrd="0" presId="urn:microsoft.com/office/officeart/2005/8/layout/hierarchy3"/>
    <dgm:cxn modelId="{EED3AB70-4BFB-4EA4-87B4-4D65E91AA4F0}" type="presOf" srcId="{A64D4968-E6D8-4641-B2FE-A5AFCE1827CD}" destId="{2419DFE8-C264-4706-B060-A639AA72EF3E}" srcOrd="0" destOrd="0" presId="urn:microsoft.com/office/officeart/2005/8/layout/hierarchy3"/>
    <dgm:cxn modelId="{8C75EB73-8DD0-44B4-864B-B849E519F3BE}" srcId="{68DE98B6-F648-4B34-AB5F-270FFE8F9C7A}" destId="{B9467533-FE6C-42A7-9512-2F521114E991}" srcOrd="4" destOrd="0" parTransId="{5CA98CAA-CA63-4264-B473-BABA6122F126}" sibTransId="{FFDBA197-A245-4C40-80DE-2D2C8ECDAB7A}"/>
    <dgm:cxn modelId="{A9885C54-A257-44AE-BED0-8DD3ECFF6CCE}" srcId="{F30F6A82-53A9-4E77-B99E-76DC535D85CE}" destId="{A64D4968-E6D8-4641-B2FE-A5AFCE1827CD}" srcOrd="2" destOrd="0" parTransId="{E7D6ABC0-0702-4D1E-BF24-4CEE9DEE0EE6}" sibTransId="{78F230AB-D59B-40FB-B47F-CE34220AA185}"/>
    <dgm:cxn modelId="{59277A56-BDEE-4086-B92E-A831B41087D0}" srcId="{68DE98B6-F648-4B34-AB5F-270FFE8F9C7A}" destId="{13FD5C22-BBBC-4CEF-94A3-79786AEDC8BC}" srcOrd="0" destOrd="0" parTransId="{3EFB5086-78FC-49F3-9BF6-21DE6A425FF3}" sibTransId="{75F80C63-BF86-47B7-8EBC-BFACA13AB458}"/>
    <dgm:cxn modelId="{B8F12484-C501-4AF1-94D2-800D0D68C477}" srcId="{290FFAF5-BEB7-468C-AD3D-AAC692D74356}" destId="{F30F6A82-53A9-4E77-B99E-76DC535D85CE}" srcOrd="2" destOrd="0" parTransId="{37A7E74D-B314-4F3C-80A9-93B882539840}" sibTransId="{A3529776-E538-48F4-856D-66D485F95EF2}"/>
    <dgm:cxn modelId="{CD26628C-9C7C-4316-AA4F-E33C21B939F6}" type="presOf" srcId="{69C1DEC8-64CE-4578-88A1-E83D8375E197}" destId="{C5FAE269-AB56-4364-A014-8F52EF2E9EF3}" srcOrd="0" destOrd="0" presId="urn:microsoft.com/office/officeart/2005/8/layout/hierarchy3"/>
    <dgm:cxn modelId="{12E04F99-46E0-42A0-BE29-15684951342C}" srcId="{68DE98B6-F648-4B34-AB5F-270FFE8F9C7A}" destId="{69C1DEC8-64CE-4578-88A1-E83D8375E197}" srcOrd="1" destOrd="0" parTransId="{A440BE0E-E135-45F4-93DF-815A76729CE8}" sibTransId="{9A41342A-B96B-4FE8-8C13-71CE6CC7B36B}"/>
    <dgm:cxn modelId="{76351F9E-7061-41F6-A7AE-388BE5C5CF5C}" srcId="{F30F6A82-53A9-4E77-B99E-76DC535D85CE}" destId="{D3C28FEA-4C0D-4003-9DDC-0C25AEBE5867}" srcOrd="1" destOrd="0" parTransId="{DAA44207-983D-4275-A069-5D9DFCD30CA2}" sibTransId="{85E88753-0D9D-4E66-843C-A04C961C68F8}"/>
    <dgm:cxn modelId="{5D81AF9F-16E7-43AB-82BE-971C868C7BF9}" type="presOf" srcId="{5CA98CAA-CA63-4264-B473-BABA6122F126}" destId="{B7DCEC13-5375-4888-949A-716B48F485F1}" srcOrd="0" destOrd="0" presId="urn:microsoft.com/office/officeart/2005/8/layout/hierarchy3"/>
    <dgm:cxn modelId="{FFE759A6-C9B7-44A5-B3E5-950E416966FC}" type="presOf" srcId="{147C82EA-7C95-425C-AF29-E2EACD5733B7}" destId="{AF041FE2-DBFE-4135-86E1-24E0CDAAFA82}" srcOrd="1" destOrd="0" presId="urn:microsoft.com/office/officeart/2005/8/layout/hierarchy3"/>
    <dgm:cxn modelId="{791D11A7-D3D2-47B6-B6BB-14B22EB45A09}" srcId="{290FFAF5-BEB7-468C-AD3D-AAC692D74356}" destId="{68DE98B6-F648-4B34-AB5F-270FFE8F9C7A}" srcOrd="0" destOrd="0" parTransId="{AF2DA094-610E-4961-8633-B3259D070588}" sibTransId="{9AD529EB-5C75-4131-885C-FF8B0432FA37}"/>
    <dgm:cxn modelId="{278D1DA8-4EB5-4C6C-8D79-54A2305081B2}" srcId="{290FFAF5-BEB7-468C-AD3D-AAC692D74356}" destId="{147C82EA-7C95-425C-AF29-E2EACD5733B7}" srcOrd="1" destOrd="0" parTransId="{F723828B-FE87-4EDB-93A5-5548BD46191B}" sibTransId="{33F42E30-3935-4FB2-84A4-B814DF84D6CE}"/>
    <dgm:cxn modelId="{325781A8-0035-4FF1-8C00-AE883F3D5787}" type="presOf" srcId="{DAA44207-983D-4275-A069-5D9DFCD30CA2}" destId="{55AE2DE0-1556-415D-BE20-10DAE9A1263D}" srcOrd="0" destOrd="0" presId="urn:microsoft.com/office/officeart/2005/8/layout/hierarchy3"/>
    <dgm:cxn modelId="{586562B0-CF48-4691-BCF1-807DCBA1D2E6}" srcId="{68DE98B6-F648-4B34-AB5F-270FFE8F9C7A}" destId="{7F2EF6D2-2A37-47F5-B69C-6A2F53406D90}" srcOrd="2" destOrd="0" parTransId="{BACF1160-5DAC-460B-BE1C-AC3CCBBCB29B}" sibTransId="{49841BDE-D8FF-4B80-BF6A-9F77DC115471}"/>
    <dgm:cxn modelId="{8A74A8B1-FC11-4567-A611-07CF24B4D245}" type="presOf" srcId="{78FCDCAE-9179-48F4-92D9-D7DAE957F6A8}" destId="{69358314-3513-433A-8227-61BA5CF8DC9D}" srcOrd="0" destOrd="0" presId="urn:microsoft.com/office/officeart/2005/8/layout/hierarchy3"/>
    <dgm:cxn modelId="{6B83BDC0-797B-4638-BC2D-9B7B545A7927}" type="presOf" srcId="{E7D6ABC0-0702-4D1E-BF24-4CEE9DEE0EE6}" destId="{D5C0E216-CF21-45C5-80F2-627E1BC86A52}" srcOrd="0" destOrd="0" presId="urn:microsoft.com/office/officeart/2005/8/layout/hierarchy3"/>
    <dgm:cxn modelId="{70BB5CC2-2EBA-4A0A-9670-081D4DF9602A}" type="presOf" srcId="{290FFAF5-BEB7-468C-AD3D-AAC692D74356}" destId="{199EDD4B-7483-4A30-ADA1-9BF734C80E0B}" srcOrd="0" destOrd="0" presId="urn:microsoft.com/office/officeart/2005/8/layout/hierarchy3"/>
    <dgm:cxn modelId="{69C54FC6-7FC2-45FC-B5DE-3C5AAA075AAC}" srcId="{147C82EA-7C95-425C-AF29-E2EACD5733B7}" destId="{C863EF96-23A0-45D7-B989-B194AB9E94B3}" srcOrd="0" destOrd="0" parTransId="{E9305FCC-F0F2-487C-A6A1-4FF4468E5D31}" sibTransId="{BCB9D0E6-B368-4193-B15F-2010D056EF38}"/>
    <dgm:cxn modelId="{7E7AE5C7-5C92-4249-9F20-B814B1FF499C}" type="presOf" srcId="{D3C28FEA-4C0D-4003-9DDC-0C25AEBE5867}" destId="{36CC093D-DEFB-4DFE-8A1E-AD700B920665}" srcOrd="0" destOrd="0" presId="urn:microsoft.com/office/officeart/2005/8/layout/hierarchy3"/>
    <dgm:cxn modelId="{B742DBC8-DC36-474C-AFA0-BCE357D1A0DF}" type="presOf" srcId="{8625B6DA-9531-4F48-A755-1C012635749C}" destId="{8D228D08-BDB5-440B-AED3-562DCC16CD5D}" srcOrd="0" destOrd="0" presId="urn:microsoft.com/office/officeart/2005/8/layout/hierarchy3"/>
    <dgm:cxn modelId="{2F0033CD-DA7D-427A-AE34-3789BDBB3C01}" srcId="{147C82EA-7C95-425C-AF29-E2EACD5733B7}" destId="{65031751-ED3C-47A8-9329-64AF99AB2E64}" srcOrd="2" destOrd="0" parTransId="{8625B6DA-9531-4F48-A755-1C012635749C}" sibTransId="{114DCE0E-CC74-494E-8C53-1B6A0AB006AE}"/>
    <dgm:cxn modelId="{4F0BFFD3-F4ED-4AE0-B31A-AAD3A92E7111}" srcId="{F30F6A82-53A9-4E77-B99E-76DC535D85CE}" destId="{E02DEB62-C985-4E3D-AAA4-C3D1DE115823}" srcOrd="0" destOrd="0" parTransId="{27B6B137-0AE2-4886-B51C-703ABD98B66C}" sibTransId="{6E585CFA-6A54-4316-9B78-3A855B5EA130}"/>
    <dgm:cxn modelId="{163ABED4-6F51-4DBF-82F7-2BE81DC7D6DF}" type="presOf" srcId="{CB8C37B4-E59E-4123-A5BC-F949A52AADB6}" destId="{DFA48B64-AA77-4289-A968-A5191679C001}" srcOrd="0" destOrd="0" presId="urn:microsoft.com/office/officeart/2005/8/layout/hierarchy3"/>
    <dgm:cxn modelId="{43F63ED7-4311-4CE6-B24D-FA64D75D7485}" type="presOf" srcId="{E02DEB62-C985-4E3D-AAA4-C3D1DE115823}" destId="{265E3FCA-F13C-4E49-9BE7-9050C2415F95}" srcOrd="0" destOrd="0" presId="urn:microsoft.com/office/officeart/2005/8/layout/hierarchy3"/>
    <dgm:cxn modelId="{DE6AECDA-24AF-4D67-97E9-6CEED92C5204}" type="presOf" srcId="{F30F6A82-53A9-4E77-B99E-76DC535D85CE}" destId="{05BCEA9C-8C40-4CF5-A759-5F2A9D3F5F44}" srcOrd="1" destOrd="0" presId="urn:microsoft.com/office/officeart/2005/8/layout/hierarchy3"/>
    <dgm:cxn modelId="{BEABA0E8-BB8B-4D50-A825-F3F068D68506}" srcId="{147C82EA-7C95-425C-AF29-E2EACD5733B7}" destId="{5BF9D23C-528B-4F1D-904C-D1C9C818BAC6}" srcOrd="3" destOrd="0" parTransId="{23E0BB3E-2BF4-4900-9C41-67D4EF66F356}" sibTransId="{6A6835FE-34C8-42D9-8F7D-9CF41B7315E3}"/>
    <dgm:cxn modelId="{CF110FEF-F5C5-468E-9423-CC7AF4CCF126}" type="presOf" srcId="{147C82EA-7C95-425C-AF29-E2EACD5733B7}" destId="{B968122E-0891-4B03-BB59-7709D268711D}" srcOrd="0" destOrd="0" presId="urn:microsoft.com/office/officeart/2005/8/layout/hierarchy3"/>
    <dgm:cxn modelId="{E45AADF0-E292-44D7-A059-C6F30D00F724}" type="presOf" srcId="{4E3DA27F-AA5D-490F-B5D5-0F2389D3B98D}" destId="{072E63CD-3C3A-4C73-AC02-6F7DEDF1CCDB}" srcOrd="0" destOrd="0" presId="urn:microsoft.com/office/officeart/2005/8/layout/hierarchy3"/>
    <dgm:cxn modelId="{E266A0F3-CA4E-4C7B-A9B5-0BFEFC3F7561}" type="presOf" srcId="{E9305FCC-F0F2-487C-A6A1-4FF4468E5D31}" destId="{5EF71447-41A3-4E15-A4BF-BB11B1E09F31}" srcOrd="0" destOrd="0" presId="urn:microsoft.com/office/officeart/2005/8/layout/hierarchy3"/>
    <dgm:cxn modelId="{133D24F6-2938-4083-956F-BC033F434683}" type="presOf" srcId="{68DE98B6-F648-4B34-AB5F-270FFE8F9C7A}" destId="{5F50F8DF-FA77-468F-9D84-6AEE45873690}" srcOrd="0" destOrd="0" presId="urn:microsoft.com/office/officeart/2005/8/layout/hierarchy3"/>
    <dgm:cxn modelId="{FC2742F6-AACB-4CD0-B907-0DCFB67C5659}" type="presOf" srcId="{68DE98B6-F648-4B34-AB5F-270FFE8F9C7A}" destId="{040DEAC3-72E6-4A5A-8885-5E06E7369AD1}" srcOrd="1" destOrd="0" presId="urn:microsoft.com/office/officeart/2005/8/layout/hierarchy3"/>
    <dgm:cxn modelId="{814D9DF6-A251-4DF1-B0A8-5C5295FCAD85}" type="presOf" srcId="{65031751-ED3C-47A8-9329-64AF99AB2E64}" destId="{6048B7DD-4858-485D-8CA7-1031993E56A0}" srcOrd="0" destOrd="0" presId="urn:microsoft.com/office/officeart/2005/8/layout/hierarchy3"/>
    <dgm:cxn modelId="{5D46D0F7-DF6E-4F90-9A9F-FB284A9DEED6}" type="presOf" srcId="{BACF1160-5DAC-460B-BE1C-AC3CCBBCB29B}" destId="{4A878C39-B763-41B6-853C-E05058F27A6C}" srcOrd="0" destOrd="0" presId="urn:microsoft.com/office/officeart/2005/8/layout/hierarchy3"/>
    <dgm:cxn modelId="{3D0588C3-3425-4B1D-A7E2-93095FD9B043}" type="presParOf" srcId="{199EDD4B-7483-4A30-ADA1-9BF734C80E0B}" destId="{BF578284-50F7-4510-AA08-ABC1D56A36FD}" srcOrd="0" destOrd="0" presId="urn:microsoft.com/office/officeart/2005/8/layout/hierarchy3"/>
    <dgm:cxn modelId="{48DF3EA1-817E-49A6-9428-1336CF4EE931}" type="presParOf" srcId="{BF578284-50F7-4510-AA08-ABC1D56A36FD}" destId="{D2B2E11E-7770-4AC3-9A78-9129EC104FEC}" srcOrd="0" destOrd="0" presId="urn:microsoft.com/office/officeart/2005/8/layout/hierarchy3"/>
    <dgm:cxn modelId="{385693B9-B469-4CC6-BBCE-653B2677F6E4}" type="presParOf" srcId="{D2B2E11E-7770-4AC3-9A78-9129EC104FEC}" destId="{5F50F8DF-FA77-468F-9D84-6AEE45873690}" srcOrd="0" destOrd="0" presId="urn:microsoft.com/office/officeart/2005/8/layout/hierarchy3"/>
    <dgm:cxn modelId="{AB2959EB-4F52-4BBF-A506-37A61F205DB8}" type="presParOf" srcId="{D2B2E11E-7770-4AC3-9A78-9129EC104FEC}" destId="{040DEAC3-72E6-4A5A-8885-5E06E7369AD1}" srcOrd="1" destOrd="0" presId="urn:microsoft.com/office/officeart/2005/8/layout/hierarchy3"/>
    <dgm:cxn modelId="{57266E23-5C1E-457F-ABD8-DAC46DB4646C}" type="presParOf" srcId="{BF578284-50F7-4510-AA08-ABC1D56A36FD}" destId="{1D156C61-C806-4D62-A68E-235564146518}" srcOrd="1" destOrd="0" presId="urn:microsoft.com/office/officeart/2005/8/layout/hierarchy3"/>
    <dgm:cxn modelId="{708FCE42-5F35-45E7-9EA7-5832BBC1267E}" type="presParOf" srcId="{1D156C61-C806-4D62-A68E-235564146518}" destId="{3E69F368-33D5-482D-A753-C87BF7A0E51A}" srcOrd="0" destOrd="0" presId="urn:microsoft.com/office/officeart/2005/8/layout/hierarchy3"/>
    <dgm:cxn modelId="{728E03E2-91C9-4FEC-9D09-145080B0BFD1}" type="presParOf" srcId="{1D156C61-C806-4D62-A68E-235564146518}" destId="{64433F86-771E-4DDF-B2D4-7DD8BF74134D}" srcOrd="1" destOrd="0" presId="urn:microsoft.com/office/officeart/2005/8/layout/hierarchy3"/>
    <dgm:cxn modelId="{F08B7BD9-2229-4874-884B-F30406B97C3C}" type="presParOf" srcId="{1D156C61-C806-4D62-A68E-235564146518}" destId="{94EF98B5-AFE6-4528-9151-9CC123876C06}" srcOrd="2" destOrd="0" presId="urn:microsoft.com/office/officeart/2005/8/layout/hierarchy3"/>
    <dgm:cxn modelId="{9E47DD5B-EC16-4177-B0E1-3BC9159A268E}" type="presParOf" srcId="{1D156C61-C806-4D62-A68E-235564146518}" destId="{C5FAE269-AB56-4364-A014-8F52EF2E9EF3}" srcOrd="3" destOrd="0" presId="urn:microsoft.com/office/officeart/2005/8/layout/hierarchy3"/>
    <dgm:cxn modelId="{3A2E5365-BF31-4D02-8F5B-39C8A19D460B}" type="presParOf" srcId="{1D156C61-C806-4D62-A68E-235564146518}" destId="{4A878C39-B763-41B6-853C-E05058F27A6C}" srcOrd="4" destOrd="0" presId="urn:microsoft.com/office/officeart/2005/8/layout/hierarchy3"/>
    <dgm:cxn modelId="{B0E58AE8-9583-4C0F-96DE-302BCE2AD0E0}" type="presParOf" srcId="{1D156C61-C806-4D62-A68E-235564146518}" destId="{1F4A6A51-A13E-4CE4-8513-A7AF6D8A0444}" srcOrd="5" destOrd="0" presId="urn:microsoft.com/office/officeart/2005/8/layout/hierarchy3"/>
    <dgm:cxn modelId="{5F8F4E30-A4D7-4C87-9DAA-D3F457DAD7A9}" type="presParOf" srcId="{1D156C61-C806-4D62-A68E-235564146518}" destId="{DA3BBC0A-F6E5-4A0D-A640-48EE368F709F}" srcOrd="6" destOrd="0" presId="urn:microsoft.com/office/officeart/2005/8/layout/hierarchy3"/>
    <dgm:cxn modelId="{88984D87-88DB-4EB0-806C-396C77C4272F}" type="presParOf" srcId="{1D156C61-C806-4D62-A68E-235564146518}" destId="{69358314-3513-433A-8227-61BA5CF8DC9D}" srcOrd="7" destOrd="0" presId="urn:microsoft.com/office/officeart/2005/8/layout/hierarchy3"/>
    <dgm:cxn modelId="{53A0621E-FFD8-4B5B-B9B2-1A31A62DC45D}" type="presParOf" srcId="{1D156C61-C806-4D62-A68E-235564146518}" destId="{B7DCEC13-5375-4888-949A-716B48F485F1}" srcOrd="8" destOrd="0" presId="urn:microsoft.com/office/officeart/2005/8/layout/hierarchy3"/>
    <dgm:cxn modelId="{D5B0B204-44BE-4F2B-BFA9-D8A5D047C562}" type="presParOf" srcId="{1D156C61-C806-4D62-A68E-235564146518}" destId="{98199D74-BC32-4D2B-B6C5-0E96A76FF973}" srcOrd="9" destOrd="0" presId="urn:microsoft.com/office/officeart/2005/8/layout/hierarchy3"/>
    <dgm:cxn modelId="{7DF2C75C-20AC-4416-BF6B-E37492081DE9}" type="presParOf" srcId="{199EDD4B-7483-4A30-ADA1-9BF734C80E0B}" destId="{46A32F82-0E5F-44BB-B7FE-68CE1EBE0A79}" srcOrd="1" destOrd="0" presId="urn:microsoft.com/office/officeart/2005/8/layout/hierarchy3"/>
    <dgm:cxn modelId="{4C31C10A-6FB8-4508-BBBE-F8C83E881490}" type="presParOf" srcId="{46A32F82-0E5F-44BB-B7FE-68CE1EBE0A79}" destId="{16236A04-F917-4E2F-A4B8-798A1B8F241A}" srcOrd="0" destOrd="0" presId="urn:microsoft.com/office/officeart/2005/8/layout/hierarchy3"/>
    <dgm:cxn modelId="{C172D1C6-4013-4EA6-A7B9-D0DDD083D13C}" type="presParOf" srcId="{16236A04-F917-4E2F-A4B8-798A1B8F241A}" destId="{B968122E-0891-4B03-BB59-7709D268711D}" srcOrd="0" destOrd="0" presId="urn:microsoft.com/office/officeart/2005/8/layout/hierarchy3"/>
    <dgm:cxn modelId="{C54A1D5F-89C0-447B-ABCA-DD3B191F83A3}" type="presParOf" srcId="{16236A04-F917-4E2F-A4B8-798A1B8F241A}" destId="{AF041FE2-DBFE-4135-86E1-24E0CDAAFA82}" srcOrd="1" destOrd="0" presId="urn:microsoft.com/office/officeart/2005/8/layout/hierarchy3"/>
    <dgm:cxn modelId="{28B7735F-2239-49E5-8153-2A72456AE0DB}" type="presParOf" srcId="{46A32F82-0E5F-44BB-B7FE-68CE1EBE0A79}" destId="{E4F37A7D-C312-4D68-A680-4800AB7FC361}" srcOrd="1" destOrd="0" presId="urn:microsoft.com/office/officeart/2005/8/layout/hierarchy3"/>
    <dgm:cxn modelId="{218B8603-7D05-48F0-81CD-94CDD0588486}" type="presParOf" srcId="{E4F37A7D-C312-4D68-A680-4800AB7FC361}" destId="{5EF71447-41A3-4E15-A4BF-BB11B1E09F31}" srcOrd="0" destOrd="0" presId="urn:microsoft.com/office/officeart/2005/8/layout/hierarchy3"/>
    <dgm:cxn modelId="{AF68FEB8-ED5B-4A3A-BCF3-05AFE6161275}" type="presParOf" srcId="{E4F37A7D-C312-4D68-A680-4800AB7FC361}" destId="{EB225046-B68B-4DB8-97E3-B03593247C51}" srcOrd="1" destOrd="0" presId="urn:microsoft.com/office/officeart/2005/8/layout/hierarchy3"/>
    <dgm:cxn modelId="{6A2C4FE3-1669-4C63-8251-2B85D0D7D42A}" type="presParOf" srcId="{E4F37A7D-C312-4D68-A680-4800AB7FC361}" destId="{9225703C-296A-45D4-93EF-5B519EF8659B}" srcOrd="2" destOrd="0" presId="urn:microsoft.com/office/officeart/2005/8/layout/hierarchy3"/>
    <dgm:cxn modelId="{30731E87-8EFE-43B4-9C6C-4EA4867FA34E}" type="presParOf" srcId="{E4F37A7D-C312-4D68-A680-4800AB7FC361}" destId="{7D9F5129-4194-40D0-9F08-A6845BDE6012}" srcOrd="3" destOrd="0" presId="urn:microsoft.com/office/officeart/2005/8/layout/hierarchy3"/>
    <dgm:cxn modelId="{8316E08F-A24F-4B2C-9113-C7B96DCB4440}" type="presParOf" srcId="{E4F37A7D-C312-4D68-A680-4800AB7FC361}" destId="{8D228D08-BDB5-440B-AED3-562DCC16CD5D}" srcOrd="4" destOrd="0" presId="urn:microsoft.com/office/officeart/2005/8/layout/hierarchy3"/>
    <dgm:cxn modelId="{9155C0F3-0303-45E3-8FA6-AF1B7258CA6A}" type="presParOf" srcId="{E4F37A7D-C312-4D68-A680-4800AB7FC361}" destId="{6048B7DD-4858-485D-8CA7-1031993E56A0}" srcOrd="5" destOrd="0" presId="urn:microsoft.com/office/officeart/2005/8/layout/hierarchy3"/>
    <dgm:cxn modelId="{B4743BD7-90FE-40A4-9D1B-85BAFCBEA7B1}" type="presParOf" srcId="{E4F37A7D-C312-4D68-A680-4800AB7FC361}" destId="{0D2FF36A-76DC-493D-BA3A-4D9B3CC5AC37}" srcOrd="6" destOrd="0" presId="urn:microsoft.com/office/officeart/2005/8/layout/hierarchy3"/>
    <dgm:cxn modelId="{8A81E34B-3D3F-4DF3-98E8-F15127949121}" type="presParOf" srcId="{E4F37A7D-C312-4D68-A680-4800AB7FC361}" destId="{7DC78300-766F-46BD-9BA0-D71EDCAB6069}" srcOrd="7" destOrd="0" presId="urn:microsoft.com/office/officeart/2005/8/layout/hierarchy3"/>
    <dgm:cxn modelId="{1F3EAF00-2026-4E4D-AE1D-EAC2A6D055DD}" type="presParOf" srcId="{199EDD4B-7483-4A30-ADA1-9BF734C80E0B}" destId="{468FE441-73B2-4363-BD41-D2FCE8709827}" srcOrd="2" destOrd="0" presId="urn:microsoft.com/office/officeart/2005/8/layout/hierarchy3"/>
    <dgm:cxn modelId="{507BDE5E-5470-41B8-AE0E-87FDE10E0E86}" type="presParOf" srcId="{468FE441-73B2-4363-BD41-D2FCE8709827}" destId="{F2F416FF-AA9D-4711-BFF2-7F859C49A15F}" srcOrd="0" destOrd="0" presId="urn:microsoft.com/office/officeart/2005/8/layout/hierarchy3"/>
    <dgm:cxn modelId="{FE82BBA8-799B-4C6F-9E26-4F274EA3318C}" type="presParOf" srcId="{F2F416FF-AA9D-4711-BFF2-7F859C49A15F}" destId="{390FDE0E-E084-467E-808C-47B17012C445}" srcOrd="0" destOrd="0" presId="urn:microsoft.com/office/officeart/2005/8/layout/hierarchy3"/>
    <dgm:cxn modelId="{E97B7CD1-8BCF-4906-9F76-FD418824E0B0}" type="presParOf" srcId="{F2F416FF-AA9D-4711-BFF2-7F859C49A15F}" destId="{05BCEA9C-8C40-4CF5-A759-5F2A9D3F5F44}" srcOrd="1" destOrd="0" presId="urn:microsoft.com/office/officeart/2005/8/layout/hierarchy3"/>
    <dgm:cxn modelId="{BB067B2E-6AB1-4859-908D-32EC704F4378}" type="presParOf" srcId="{468FE441-73B2-4363-BD41-D2FCE8709827}" destId="{323C6473-41C0-4D45-AF45-3CB1562CCA45}" srcOrd="1" destOrd="0" presId="urn:microsoft.com/office/officeart/2005/8/layout/hierarchy3"/>
    <dgm:cxn modelId="{531999AD-3326-443B-B1A3-032E336FC1F8}" type="presParOf" srcId="{323C6473-41C0-4D45-AF45-3CB1562CCA45}" destId="{3E5D79F5-01E7-4B83-9703-7C1DE8F8B891}" srcOrd="0" destOrd="0" presId="urn:microsoft.com/office/officeart/2005/8/layout/hierarchy3"/>
    <dgm:cxn modelId="{1633DAB5-017E-4E18-AE0B-8D419CEF3489}" type="presParOf" srcId="{323C6473-41C0-4D45-AF45-3CB1562CCA45}" destId="{265E3FCA-F13C-4E49-9BE7-9050C2415F95}" srcOrd="1" destOrd="0" presId="urn:microsoft.com/office/officeart/2005/8/layout/hierarchy3"/>
    <dgm:cxn modelId="{B99E5B29-B819-4176-8222-A9ED2E73EB3C}" type="presParOf" srcId="{323C6473-41C0-4D45-AF45-3CB1562CCA45}" destId="{55AE2DE0-1556-415D-BE20-10DAE9A1263D}" srcOrd="2" destOrd="0" presId="urn:microsoft.com/office/officeart/2005/8/layout/hierarchy3"/>
    <dgm:cxn modelId="{195DFB6A-AD51-4798-8891-4F53441805DB}" type="presParOf" srcId="{323C6473-41C0-4D45-AF45-3CB1562CCA45}" destId="{36CC093D-DEFB-4DFE-8A1E-AD700B920665}" srcOrd="3" destOrd="0" presId="urn:microsoft.com/office/officeart/2005/8/layout/hierarchy3"/>
    <dgm:cxn modelId="{F5163846-5CD8-440D-B1FF-B8576E784AAB}" type="presParOf" srcId="{323C6473-41C0-4D45-AF45-3CB1562CCA45}" destId="{D5C0E216-CF21-45C5-80F2-627E1BC86A52}" srcOrd="4" destOrd="0" presId="urn:microsoft.com/office/officeart/2005/8/layout/hierarchy3"/>
    <dgm:cxn modelId="{345FF96B-9F2A-4CAC-9B83-60087BDE9794}" type="presParOf" srcId="{323C6473-41C0-4D45-AF45-3CB1562CCA45}" destId="{2419DFE8-C264-4706-B060-A639AA72EF3E}" srcOrd="5" destOrd="0" presId="urn:microsoft.com/office/officeart/2005/8/layout/hierarchy3"/>
    <dgm:cxn modelId="{8ED3BE80-898E-4160-B73D-9D4D7BCE7A55}" type="presParOf" srcId="{323C6473-41C0-4D45-AF45-3CB1562CCA45}" destId="{072E63CD-3C3A-4C73-AC02-6F7DEDF1CCDB}" srcOrd="6" destOrd="0" presId="urn:microsoft.com/office/officeart/2005/8/layout/hierarchy3"/>
    <dgm:cxn modelId="{EA4A7160-5A7D-4D48-934C-94EC8A8BF77B}" type="presParOf" srcId="{323C6473-41C0-4D45-AF45-3CB1562CCA45}" destId="{DFA48B64-AA77-4289-A968-A5191679C001}"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ABAE26-5C3E-4F2D-BE28-034BDE3921B7}"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81591AA6-C2E2-4015-9454-5A906E7372EF}">
      <dgm:prSet phldrT="[Text]"/>
      <dgm:spPr/>
      <dgm:t>
        <a:bodyPr/>
        <a:lstStyle/>
        <a:p>
          <a:r>
            <a:rPr lang="en-US"/>
            <a:t>QUERIES</a:t>
          </a:r>
        </a:p>
      </dgm:t>
    </dgm:pt>
    <dgm:pt modelId="{1F0665D6-3E2E-4052-9F47-2FF7266867D1}" type="parTrans" cxnId="{028DD35B-82F0-4F76-96CD-215FA4D7D651}">
      <dgm:prSet/>
      <dgm:spPr/>
      <dgm:t>
        <a:bodyPr/>
        <a:lstStyle/>
        <a:p>
          <a:endParaRPr lang="en-US"/>
        </a:p>
      </dgm:t>
    </dgm:pt>
    <dgm:pt modelId="{D918F449-1660-4141-B95E-A79766547D85}" type="sibTrans" cxnId="{028DD35B-82F0-4F76-96CD-215FA4D7D651}">
      <dgm:prSet/>
      <dgm:spPr/>
      <dgm:t>
        <a:bodyPr/>
        <a:lstStyle/>
        <a:p>
          <a:endParaRPr lang="en-US"/>
        </a:p>
      </dgm:t>
    </dgm:pt>
    <dgm:pt modelId="{C80DD27A-B7FD-48D5-A40D-F610BF17416F}">
      <dgm:prSet phldrT="[Text]" custT="1"/>
      <dgm:spPr/>
      <dgm:t>
        <a:bodyPr/>
        <a:lstStyle/>
        <a:p>
          <a:r>
            <a:rPr lang="en-US" sz="1200"/>
            <a:t>SERIAL NUMBER SEARCH</a:t>
          </a:r>
        </a:p>
      </dgm:t>
    </dgm:pt>
    <dgm:pt modelId="{E30316EA-E606-4A46-8C89-D07751C788C6}" type="parTrans" cxnId="{986FB4BC-CD56-486F-85F9-D0D5E50C5B94}">
      <dgm:prSet/>
      <dgm:spPr/>
      <dgm:t>
        <a:bodyPr/>
        <a:lstStyle/>
        <a:p>
          <a:endParaRPr lang="en-US"/>
        </a:p>
      </dgm:t>
    </dgm:pt>
    <dgm:pt modelId="{4B93EED7-B01A-4BD8-889D-AB46ED90F728}" type="sibTrans" cxnId="{986FB4BC-CD56-486F-85F9-D0D5E50C5B94}">
      <dgm:prSet/>
      <dgm:spPr/>
      <dgm:t>
        <a:bodyPr/>
        <a:lstStyle/>
        <a:p>
          <a:endParaRPr lang="en-US"/>
        </a:p>
      </dgm:t>
    </dgm:pt>
    <dgm:pt modelId="{0326FB26-3B4C-4F00-9C8D-23E45731210B}">
      <dgm:prSet phldrT="[Text]" custT="1"/>
      <dgm:spPr/>
      <dgm:t>
        <a:bodyPr/>
        <a:lstStyle/>
        <a:p>
          <a:r>
            <a:rPr lang="en-US" sz="1200"/>
            <a:t>USER DEFINED</a:t>
          </a:r>
        </a:p>
      </dgm:t>
    </dgm:pt>
    <dgm:pt modelId="{96DB3A9E-2E70-41F1-8C95-042402AFB360}" type="parTrans" cxnId="{62BC0030-CC9C-4E2B-B0FF-01A6AAA336DF}">
      <dgm:prSet/>
      <dgm:spPr/>
      <dgm:t>
        <a:bodyPr/>
        <a:lstStyle/>
        <a:p>
          <a:endParaRPr lang="en-US"/>
        </a:p>
      </dgm:t>
    </dgm:pt>
    <dgm:pt modelId="{66E1EE93-6115-451D-A4E6-F1A73D8D1CF0}" type="sibTrans" cxnId="{62BC0030-CC9C-4E2B-B0FF-01A6AAA336DF}">
      <dgm:prSet/>
      <dgm:spPr/>
      <dgm:t>
        <a:bodyPr/>
        <a:lstStyle/>
        <a:p>
          <a:endParaRPr lang="en-US"/>
        </a:p>
      </dgm:t>
    </dgm:pt>
    <dgm:pt modelId="{C124D464-6032-46DC-BCB7-5B0CFDA6BCEB}">
      <dgm:prSet phldrT="[Text]"/>
      <dgm:spPr/>
      <dgm:t>
        <a:bodyPr/>
        <a:lstStyle/>
        <a:p>
          <a:r>
            <a:rPr lang="en-US"/>
            <a:t>CAVITY PERFORMANCE</a:t>
          </a:r>
        </a:p>
      </dgm:t>
    </dgm:pt>
    <dgm:pt modelId="{E48CA1C7-884B-4D38-B5B8-908E7AC9C40B}" type="parTrans" cxnId="{A08576EC-577C-4AA8-BB78-636FB01A8F20}">
      <dgm:prSet/>
      <dgm:spPr/>
      <dgm:t>
        <a:bodyPr/>
        <a:lstStyle/>
        <a:p>
          <a:endParaRPr lang="en-US"/>
        </a:p>
      </dgm:t>
    </dgm:pt>
    <dgm:pt modelId="{54CC8509-F73F-438E-9843-B3215326D1E0}" type="sibTrans" cxnId="{A08576EC-577C-4AA8-BB78-636FB01A8F20}">
      <dgm:prSet/>
      <dgm:spPr/>
      <dgm:t>
        <a:bodyPr/>
        <a:lstStyle/>
        <a:p>
          <a:endParaRPr lang="en-US"/>
        </a:p>
      </dgm:t>
    </dgm:pt>
    <dgm:pt modelId="{3A6DFD28-91CE-4880-80F3-649A10EEDDCD}">
      <dgm:prSet phldrT="[Text]" custT="1"/>
      <dgm:spPr/>
      <dgm:t>
        <a:bodyPr/>
        <a:lstStyle/>
        <a:p>
          <a:r>
            <a:rPr lang="en-US" sz="1200"/>
            <a:t>CAVITY PERF</a:t>
          </a:r>
        </a:p>
      </dgm:t>
    </dgm:pt>
    <dgm:pt modelId="{D04F6B26-DD2F-4022-BFA1-10F75B21079C}" type="parTrans" cxnId="{9480A239-75CE-4A9A-943F-4519CCC81470}">
      <dgm:prSet/>
      <dgm:spPr/>
      <dgm:t>
        <a:bodyPr/>
        <a:lstStyle/>
        <a:p>
          <a:endParaRPr lang="en-US"/>
        </a:p>
      </dgm:t>
    </dgm:pt>
    <dgm:pt modelId="{AD1C9399-006E-4B36-A94B-8A05E4250174}" type="sibTrans" cxnId="{9480A239-75CE-4A9A-943F-4519CCC81470}">
      <dgm:prSet/>
      <dgm:spPr/>
      <dgm:t>
        <a:bodyPr/>
        <a:lstStyle/>
        <a:p>
          <a:endParaRPr lang="en-US"/>
        </a:p>
      </dgm:t>
    </dgm:pt>
    <dgm:pt modelId="{71815BCE-92A9-4DB7-8EA4-5271FB7AC44B}">
      <dgm:prSet phldrT="[Text]" custT="1"/>
      <dgm:spPr/>
      <dgm:t>
        <a:bodyPr/>
        <a:lstStyle/>
        <a:p>
          <a:r>
            <a:rPr lang="en-US" sz="1200"/>
            <a:t>C50R</a:t>
          </a:r>
        </a:p>
      </dgm:t>
    </dgm:pt>
    <dgm:pt modelId="{7CC6D9BF-DC8E-498D-9E60-C58C4E23A3A0}" type="parTrans" cxnId="{2A53DEDA-FCB9-4968-9221-BC196176249B}">
      <dgm:prSet/>
      <dgm:spPr/>
      <dgm:t>
        <a:bodyPr/>
        <a:lstStyle/>
        <a:p>
          <a:endParaRPr lang="en-US"/>
        </a:p>
      </dgm:t>
    </dgm:pt>
    <dgm:pt modelId="{4C31C4B7-C41C-4DC0-8D44-7621AABD5276}" type="sibTrans" cxnId="{2A53DEDA-FCB9-4968-9221-BC196176249B}">
      <dgm:prSet/>
      <dgm:spPr/>
      <dgm:t>
        <a:bodyPr/>
        <a:lstStyle/>
        <a:p>
          <a:endParaRPr lang="en-US"/>
        </a:p>
      </dgm:t>
    </dgm:pt>
    <dgm:pt modelId="{5A357F75-2B88-41B4-82F7-E5F087F28CCD}">
      <dgm:prSet phldrT="[Text]"/>
      <dgm:spPr/>
      <dgm:t>
        <a:bodyPr/>
        <a:lstStyle/>
        <a:p>
          <a:r>
            <a:rPr lang="en-US"/>
            <a:t>ARCHIVED REPORTS</a:t>
          </a:r>
        </a:p>
      </dgm:t>
    </dgm:pt>
    <dgm:pt modelId="{06720D68-99F6-438D-A286-FD37D31DCE31}" type="parTrans" cxnId="{A445DDD1-8D9F-4D1D-B2C8-2EEFE96AD8E5}">
      <dgm:prSet/>
      <dgm:spPr/>
      <dgm:t>
        <a:bodyPr/>
        <a:lstStyle/>
        <a:p>
          <a:endParaRPr lang="en-US"/>
        </a:p>
      </dgm:t>
    </dgm:pt>
    <dgm:pt modelId="{1EBC9832-9F3B-4BC3-A8B9-841237BA3E59}" type="sibTrans" cxnId="{A445DDD1-8D9F-4D1D-B2C8-2EEFE96AD8E5}">
      <dgm:prSet/>
      <dgm:spPr/>
      <dgm:t>
        <a:bodyPr/>
        <a:lstStyle/>
        <a:p>
          <a:endParaRPr lang="en-US"/>
        </a:p>
      </dgm:t>
    </dgm:pt>
    <dgm:pt modelId="{602BCE8C-2858-463E-8E6C-25E6F52C1470}">
      <dgm:prSet phldrT="[Text]"/>
      <dgm:spPr/>
      <dgm:t>
        <a:bodyPr/>
        <a:lstStyle/>
        <a:p>
          <a:r>
            <a:rPr lang="en-US"/>
            <a:t>CLOSED PRJ AREA</a:t>
          </a:r>
        </a:p>
      </dgm:t>
    </dgm:pt>
    <dgm:pt modelId="{15C1DF9F-E405-4F2D-98DB-338E78CD93B6}" type="parTrans" cxnId="{3DF79FCC-7A7C-4C1C-BB2F-6FAF38665585}">
      <dgm:prSet/>
      <dgm:spPr/>
      <dgm:t>
        <a:bodyPr/>
        <a:lstStyle/>
        <a:p>
          <a:endParaRPr lang="en-US"/>
        </a:p>
      </dgm:t>
    </dgm:pt>
    <dgm:pt modelId="{A3A77BD1-F830-4420-888C-C3EFC17D9EEA}" type="sibTrans" cxnId="{3DF79FCC-7A7C-4C1C-BB2F-6FAF38665585}">
      <dgm:prSet/>
      <dgm:spPr/>
      <dgm:t>
        <a:bodyPr/>
        <a:lstStyle/>
        <a:p>
          <a:endParaRPr lang="en-US"/>
        </a:p>
      </dgm:t>
    </dgm:pt>
    <dgm:pt modelId="{A551F5CA-268F-483F-A4CD-B0D60B68A709}">
      <dgm:prSet phldrT="[Text]" custT="1"/>
      <dgm:spPr/>
      <dgm:t>
        <a:bodyPr/>
        <a:lstStyle/>
        <a:p>
          <a:r>
            <a:rPr lang="en-US" sz="1200"/>
            <a:t>VARGRID</a:t>
          </a:r>
        </a:p>
      </dgm:t>
    </dgm:pt>
    <dgm:pt modelId="{2A852F33-535C-4E9D-A21B-3E25E30989CA}" type="parTrans" cxnId="{FEA7B418-57A6-48DC-9678-6BC0B3FBC3F5}">
      <dgm:prSet/>
      <dgm:spPr/>
      <dgm:t>
        <a:bodyPr/>
        <a:lstStyle/>
        <a:p>
          <a:endParaRPr lang="en-US"/>
        </a:p>
      </dgm:t>
    </dgm:pt>
    <dgm:pt modelId="{8E76D98A-C14C-428F-993D-3698491736AC}" type="sibTrans" cxnId="{FEA7B418-57A6-48DC-9678-6BC0B3FBC3F5}">
      <dgm:prSet/>
      <dgm:spPr/>
      <dgm:t>
        <a:bodyPr/>
        <a:lstStyle/>
        <a:p>
          <a:endParaRPr lang="en-US"/>
        </a:p>
      </dgm:t>
    </dgm:pt>
    <dgm:pt modelId="{1768DE0C-D102-4D08-A4CE-9542109C4D1F}">
      <dgm:prSet phldrT="[Text]" custT="1"/>
      <dgm:spPr/>
      <dgm:t>
        <a:bodyPr/>
        <a:lstStyle/>
        <a:p>
          <a:r>
            <a:rPr lang="en-US" sz="1200"/>
            <a:t>C100</a:t>
          </a:r>
        </a:p>
      </dgm:t>
    </dgm:pt>
    <dgm:pt modelId="{692E5790-9845-4023-A154-918B29DAA6A6}" type="parTrans" cxnId="{7EB62EFB-3060-4384-AB03-6671B1BBE315}">
      <dgm:prSet/>
      <dgm:spPr/>
      <dgm:t>
        <a:bodyPr/>
        <a:lstStyle/>
        <a:p>
          <a:endParaRPr lang="en-US"/>
        </a:p>
      </dgm:t>
    </dgm:pt>
    <dgm:pt modelId="{AB5699D8-12A6-4375-B5F8-B1ED38397BB8}" type="sibTrans" cxnId="{7EB62EFB-3060-4384-AB03-6671B1BBE315}">
      <dgm:prSet/>
      <dgm:spPr/>
      <dgm:t>
        <a:bodyPr/>
        <a:lstStyle/>
        <a:p>
          <a:endParaRPr lang="en-US"/>
        </a:p>
      </dgm:t>
    </dgm:pt>
    <dgm:pt modelId="{AFEBD083-22FB-4072-A6B5-E6B38F1844DC}">
      <dgm:prSet phldrT="[Text]" custT="1"/>
      <dgm:spPr/>
      <dgm:t>
        <a:bodyPr/>
        <a:lstStyle/>
        <a:p>
          <a:r>
            <a:rPr lang="en-US" sz="1200"/>
            <a:t>F100</a:t>
          </a:r>
        </a:p>
      </dgm:t>
    </dgm:pt>
    <dgm:pt modelId="{7E43B4D6-62C7-4324-B6E9-4F2276DBD144}" type="parTrans" cxnId="{69A61197-9986-4D07-8784-50108A1B02CA}">
      <dgm:prSet/>
      <dgm:spPr/>
      <dgm:t>
        <a:bodyPr/>
        <a:lstStyle/>
        <a:p>
          <a:endParaRPr lang="en-US"/>
        </a:p>
      </dgm:t>
    </dgm:pt>
    <dgm:pt modelId="{96125FCB-B428-4979-A480-A98ED7A7A253}" type="sibTrans" cxnId="{69A61197-9986-4D07-8784-50108A1B02CA}">
      <dgm:prSet/>
      <dgm:spPr/>
      <dgm:t>
        <a:bodyPr/>
        <a:lstStyle/>
        <a:p>
          <a:endParaRPr lang="en-US"/>
        </a:p>
      </dgm:t>
    </dgm:pt>
    <dgm:pt modelId="{CE3AA7E0-1DDC-45FA-ADA5-2E0074DC18D0}">
      <dgm:prSet phldrT="[Text]" custT="1"/>
      <dgm:spPr/>
      <dgm:t>
        <a:bodyPr/>
        <a:lstStyle/>
        <a:p>
          <a:r>
            <a:rPr lang="en-US" sz="1200"/>
            <a:t>R100</a:t>
          </a:r>
        </a:p>
      </dgm:t>
    </dgm:pt>
    <dgm:pt modelId="{BADCFAFF-25CA-48B1-93D1-FE4A878B911A}" type="parTrans" cxnId="{8F7F3E8B-16DC-4D3A-AF90-4BCA4A2E03E0}">
      <dgm:prSet/>
      <dgm:spPr/>
      <dgm:t>
        <a:bodyPr/>
        <a:lstStyle/>
        <a:p>
          <a:endParaRPr lang="en-US"/>
        </a:p>
      </dgm:t>
    </dgm:pt>
    <dgm:pt modelId="{20AE50A9-0D0C-4528-99C1-224E6576FBFC}" type="sibTrans" cxnId="{8F7F3E8B-16DC-4D3A-AF90-4BCA4A2E03E0}">
      <dgm:prSet/>
      <dgm:spPr/>
      <dgm:t>
        <a:bodyPr/>
        <a:lstStyle/>
        <a:p>
          <a:endParaRPr lang="en-US"/>
        </a:p>
      </dgm:t>
    </dgm:pt>
    <dgm:pt modelId="{A2E1AE2F-D538-4908-AD39-9832DA1E65C2}">
      <dgm:prSet phldrT="[Text]" custT="1"/>
      <dgm:spPr/>
      <dgm:t>
        <a:bodyPr/>
        <a:lstStyle/>
        <a:p>
          <a:r>
            <a:rPr lang="en-US" sz="1200"/>
            <a:t>COMPONENT REPORTS</a:t>
          </a:r>
        </a:p>
      </dgm:t>
    </dgm:pt>
    <dgm:pt modelId="{AE837A22-9643-41B9-BB4F-000759C8ECDF}" type="parTrans" cxnId="{D66F3D10-EE00-4477-91D8-282C4A1DC68C}">
      <dgm:prSet/>
      <dgm:spPr/>
      <dgm:t>
        <a:bodyPr/>
        <a:lstStyle/>
        <a:p>
          <a:endParaRPr lang="en-US"/>
        </a:p>
      </dgm:t>
    </dgm:pt>
    <dgm:pt modelId="{70BCC647-EC85-4109-A727-FD01E853642C}" type="sibTrans" cxnId="{D66F3D10-EE00-4477-91D8-282C4A1DC68C}">
      <dgm:prSet/>
      <dgm:spPr/>
      <dgm:t>
        <a:bodyPr/>
        <a:lstStyle/>
        <a:p>
          <a:endParaRPr lang="en-US"/>
        </a:p>
      </dgm:t>
    </dgm:pt>
    <dgm:pt modelId="{4E0665ED-9B31-498D-99A5-426E9B6E419D}">
      <dgm:prSet phldrT="[Text]" custT="1"/>
      <dgm:spPr/>
      <dgm:t>
        <a:bodyPr/>
        <a:lstStyle/>
        <a:p>
          <a:r>
            <a:rPr lang="en-US" sz="1200"/>
            <a:t>P1 QUERY MENU</a:t>
          </a:r>
        </a:p>
      </dgm:t>
    </dgm:pt>
    <dgm:pt modelId="{B6D44BF9-9054-4295-BAED-BF1D5F47555A}" type="parTrans" cxnId="{312B8A19-CCC6-4CA3-801E-D50D02ABD6A4}">
      <dgm:prSet/>
      <dgm:spPr/>
      <dgm:t>
        <a:bodyPr/>
        <a:lstStyle/>
        <a:p>
          <a:endParaRPr lang="en-US"/>
        </a:p>
      </dgm:t>
    </dgm:pt>
    <dgm:pt modelId="{BAB625CD-AD2C-4396-A507-0A478E2B57B2}" type="sibTrans" cxnId="{312B8A19-CCC6-4CA3-801E-D50D02ABD6A4}">
      <dgm:prSet/>
      <dgm:spPr/>
      <dgm:t>
        <a:bodyPr/>
        <a:lstStyle/>
        <a:p>
          <a:endParaRPr lang="en-US"/>
        </a:p>
      </dgm:t>
    </dgm:pt>
    <dgm:pt modelId="{7A1B11FB-AEB3-4846-B3E2-371E3506D31B}">
      <dgm:prSet phldrT="[Text]" custT="1"/>
      <dgm:spPr/>
      <dgm:t>
        <a:bodyPr/>
        <a:lstStyle/>
        <a:p>
          <a:r>
            <a:rPr lang="en-US" sz="1200"/>
            <a:t>TRAVELERS (&lt;2010)</a:t>
          </a:r>
        </a:p>
      </dgm:t>
    </dgm:pt>
    <dgm:pt modelId="{D94AC4F1-79A4-46AB-B2E1-9343815AB8FD}" type="parTrans" cxnId="{505A9CD7-C665-4312-8CDD-D67E33531C6C}">
      <dgm:prSet/>
      <dgm:spPr/>
      <dgm:t>
        <a:bodyPr/>
        <a:lstStyle/>
        <a:p>
          <a:endParaRPr lang="en-US"/>
        </a:p>
      </dgm:t>
    </dgm:pt>
    <dgm:pt modelId="{A803A1F9-2F7F-43D4-979E-9ED48EAA3C81}" type="sibTrans" cxnId="{505A9CD7-C665-4312-8CDD-D67E33531C6C}">
      <dgm:prSet/>
      <dgm:spPr/>
      <dgm:t>
        <a:bodyPr/>
        <a:lstStyle/>
        <a:p>
          <a:endParaRPr lang="en-US"/>
        </a:p>
      </dgm:t>
    </dgm:pt>
    <dgm:pt modelId="{E745DE66-D54C-4264-988C-19A327558769}">
      <dgm:prSet phldrT="[Text]" custT="1"/>
      <dgm:spPr/>
      <dgm:t>
        <a:bodyPr/>
        <a:lstStyle/>
        <a:p>
          <a:r>
            <a:rPr lang="en-US" sz="1200"/>
            <a:t>NCR (&lt;2010)</a:t>
          </a:r>
        </a:p>
      </dgm:t>
    </dgm:pt>
    <dgm:pt modelId="{7B05EEA9-180A-46CA-8D7D-14684B5BE3E9}" type="parTrans" cxnId="{BA659D20-5090-4C17-A369-6561297F87AD}">
      <dgm:prSet/>
      <dgm:spPr/>
      <dgm:t>
        <a:bodyPr/>
        <a:lstStyle/>
        <a:p>
          <a:endParaRPr lang="en-US"/>
        </a:p>
      </dgm:t>
    </dgm:pt>
    <dgm:pt modelId="{635E375B-645E-40D4-82A6-E3B875018014}" type="sibTrans" cxnId="{BA659D20-5090-4C17-A369-6561297F87AD}">
      <dgm:prSet/>
      <dgm:spPr/>
      <dgm:t>
        <a:bodyPr/>
        <a:lstStyle/>
        <a:p>
          <a:endParaRPr lang="en-US"/>
        </a:p>
      </dgm:t>
    </dgm:pt>
    <dgm:pt modelId="{BF332BB9-624C-40E7-A223-D705F75E79A6}">
      <dgm:prSet phldrT="[Text]" custT="1"/>
      <dgm:spPr/>
      <dgm:t>
        <a:bodyPr/>
        <a:lstStyle/>
        <a:p>
          <a:r>
            <a:rPr lang="en-US" sz="1200"/>
            <a:t>D3 (&lt;2010)</a:t>
          </a:r>
        </a:p>
      </dgm:t>
    </dgm:pt>
    <dgm:pt modelId="{01EB987A-DAD2-4F88-AAC1-888E3DCCA59C}" type="parTrans" cxnId="{34B1827D-7744-4810-8259-3B33393E5816}">
      <dgm:prSet/>
      <dgm:spPr/>
      <dgm:t>
        <a:bodyPr/>
        <a:lstStyle/>
        <a:p>
          <a:endParaRPr lang="en-US"/>
        </a:p>
      </dgm:t>
    </dgm:pt>
    <dgm:pt modelId="{8E50EE33-7509-4368-AD18-B5364018EF47}" type="sibTrans" cxnId="{34B1827D-7744-4810-8259-3B33393E5816}">
      <dgm:prSet/>
      <dgm:spPr/>
      <dgm:t>
        <a:bodyPr/>
        <a:lstStyle/>
        <a:p>
          <a:endParaRPr lang="en-US"/>
        </a:p>
      </dgm:t>
    </dgm:pt>
    <dgm:pt modelId="{7DBF6926-76D0-4054-B7C4-FF16F715BA67}">
      <dgm:prSet phldrT="[Text]" custT="1"/>
      <dgm:spPr/>
      <dgm:t>
        <a:bodyPr/>
        <a:lstStyle/>
        <a:p>
          <a:r>
            <a:rPr lang="en-US" sz="1200"/>
            <a:t>SRF REPORTS</a:t>
          </a:r>
        </a:p>
      </dgm:t>
    </dgm:pt>
    <dgm:pt modelId="{E4975D40-A6CA-4B11-88D9-1246A9D1F4A5}" type="parTrans" cxnId="{C14C268C-965B-4E95-9B32-E74D66C540E2}">
      <dgm:prSet/>
      <dgm:spPr/>
      <dgm:t>
        <a:bodyPr/>
        <a:lstStyle/>
        <a:p>
          <a:endParaRPr lang="en-US"/>
        </a:p>
      </dgm:t>
    </dgm:pt>
    <dgm:pt modelId="{8644BD7F-FE7E-4708-8DA3-294743BC56F7}" type="sibTrans" cxnId="{C14C268C-965B-4E95-9B32-E74D66C540E2}">
      <dgm:prSet/>
      <dgm:spPr/>
      <dgm:t>
        <a:bodyPr/>
        <a:lstStyle/>
        <a:p>
          <a:endParaRPr lang="en-US"/>
        </a:p>
      </dgm:t>
    </dgm:pt>
    <dgm:pt modelId="{C0DA28E2-8D74-4B79-82A3-68E5F18FC9C2}">
      <dgm:prSet phldrT="[Text]" custT="1"/>
      <dgm:spPr/>
      <dgm:t>
        <a:bodyPr/>
        <a:lstStyle/>
        <a:p>
          <a:r>
            <a:rPr lang="en-US" sz="1200"/>
            <a:t>12 GEV REPORTS</a:t>
          </a:r>
        </a:p>
      </dgm:t>
    </dgm:pt>
    <dgm:pt modelId="{57ABCBEB-2504-492F-9A92-4D740A41E335}" type="parTrans" cxnId="{8741A3F4-85C2-45AB-BD67-4B847A04CC8D}">
      <dgm:prSet/>
      <dgm:spPr/>
      <dgm:t>
        <a:bodyPr/>
        <a:lstStyle/>
        <a:p>
          <a:endParaRPr lang="en-US"/>
        </a:p>
      </dgm:t>
    </dgm:pt>
    <dgm:pt modelId="{782DAB3B-35D4-4088-AB20-FDD5039E0C18}" type="sibTrans" cxnId="{8741A3F4-85C2-45AB-BD67-4B847A04CC8D}">
      <dgm:prSet/>
      <dgm:spPr/>
      <dgm:t>
        <a:bodyPr/>
        <a:lstStyle/>
        <a:p>
          <a:endParaRPr lang="en-US"/>
        </a:p>
      </dgm:t>
    </dgm:pt>
    <dgm:pt modelId="{AA54BF8A-A145-4EE2-8B67-27F2D60F6CF2}" type="pres">
      <dgm:prSet presAssocID="{52ABAE26-5C3E-4F2D-BE28-034BDE3921B7}" presName="diagram" presStyleCnt="0">
        <dgm:presLayoutVars>
          <dgm:chPref val="1"/>
          <dgm:dir/>
          <dgm:animOne val="branch"/>
          <dgm:animLvl val="lvl"/>
          <dgm:resizeHandles/>
        </dgm:presLayoutVars>
      </dgm:prSet>
      <dgm:spPr/>
    </dgm:pt>
    <dgm:pt modelId="{9D521E7C-16BA-422B-A0BF-2E1567714174}" type="pres">
      <dgm:prSet presAssocID="{81591AA6-C2E2-4015-9454-5A906E7372EF}" presName="root" presStyleCnt="0"/>
      <dgm:spPr/>
    </dgm:pt>
    <dgm:pt modelId="{0C80CFFA-B228-446A-A006-129CA2A39CEC}" type="pres">
      <dgm:prSet presAssocID="{81591AA6-C2E2-4015-9454-5A906E7372EF}" presName="rootComposite" presStyleCnt="0"/>
      <dgm:spPr/>
    </dgm:pt>
    <dgm:pt modelId="{AF3FF6B3-B7C0-46A3-A2CA-D23CCA8C0F9A}" type="pres">
      <dgm:prSet presAssocID="{81591AA6-C2E2-4015-9454-5A906E7372EF}" presName="rootText" presStyleLbl="node1" presStyleIdx="0" presStyleCnt="4"/>
      <dgm:spPr/>
    </dgm:pt>
    <dgm:pt modelId="{E58466CB-55EE-4267-B410-70A692BF5349}" type="pres">
      <dgm:prSet presAssocID="{81591AA6-C2E2-4015-9454-5A906E7372EF}" presName="rootConnector" presStyleLbl="node1" presStyleIdx="0" presStyleCnt="4"/>
      <dgm:spPr/>
    </dgm:pt>
    <dgm:pt modelId="{3A99C112-6357-4BC9-B462-C30D72679BE6}" type="pres">
      <dgm:prSet presAssocID="{81591AA6-C2E2-4015-9454-5A906E7372EF}" presName="childShape" presStyleCnt="0"/>
      <dgm:spPr/>
    </dgm:pt>
    <dgm:pt modelId="{BBB3D65E-AE46-4ED7-B595-6CF01E2910BA}" type="pres">
      <dgm:prSet presAssocID="{E30316EA-E606-4A46-8C89-D07751C788C6}" presName="Name13" presStyleLbl="parChTrans1D2" presStyleIdx="0" presStyleCnt="15"/>
      <dgm:spPr/>
    </dgm:pt>
    <dgm:pt modelId="{2E2C6804-2188-4B17-B0D0-F8583637ABC8}" type="pres">
      <dgm:prSet presAssocID="{C80DD27A-B7FD-48D5-A40D-F610BF17416F}" presName="childText" presStyleLbl="bgAcc1" presStyleIdx="0" presStyleCnt="15" custScaleX="115596" custScaleY="74886">
        <dgm:presLayoutVars>
          <dgm:bulletEnabled val="1"/>
        </dgm:presLayoutVars>
      </dgm:prSet>
      <dgm:spPr/>
    </dgm:pt>
    <dgm:pt modelId="{4891B65C-27FA-4B40-A459-506D7A964848}" type="pres">
      <dgm:prSet presAssocID="{96DB3A9E-2E70-41F1-8C95-042402AFB360}" presName="Name13" presStyleLbl="parChTrans1D2" presStyleIdx="1" presStyleCnt="15"/>
      <dgm:spPr/>
    </dgm:pt>
    <dgm:pt modelId="{544BFC64-D03B-4CC5-8F11-AF8CB6BE3B7C}" type="pres">
      <dgm:prSet presAssocID="{0326FB26-3B4C-4F00-9C8D-23E45731210B}" presName="childText" presStyleLbl="bgAcc1" presStyleIdx="1" presStyleCnt="15" custScaleX="115596" custScaleY="74886">
        <dgm:presLayoutVars>
          <dgm:bulletEnabled val="1"/>
        </dgm:presLayoutVars>
      </dgm:prSet>
      <dgm:spPr/>
    </dgm:pt>
    <dgm:pt modelId="{DCE7E41D-30CE-4CC9-8205-7A33AA20464F}" type="pres">
      <dgm:prSet presAssocID="{2A852F33-535C-4E9D-A21B-3E25E30989CA}" presName="Name13" presStyleLbl="parChTrans1D2" presStyleIdx="2" presStyleCnt="15"/>
      <dgm:spPr/>
    </dgm:pt>
    <dgm:pt modelId="{0F008483-1DDE-4933-9BE9-CEDD4FD153E1}" type="pres">
      <dgm:prSet presAssocID="{A551F5CA-268F-483F-A4CD-B0D60B68A709}" presName="childText" presStyleLbl="bgAcc1" presStyleIdx="2" presStyleCnt="15" custScaleX="115596" custScaleY="74886">
        <dgm:presLayoutVars>
          <dgm:bulletEnabled val="1"/>
        </dgm:presLayoutVars>
      </dgm:prSet>
      <dgm:spPr/>
    </dgm:pt>
    <dgm:pt modelId="{4A64FE7B-E8AE-4419-8574-590D839F3288}" type="pres">
      <dgm:prSet presAssocID="{C124D464-6032-46DC-BCB7-5B0CFDA6BCEB}" presName="root" presStyleCnt="0"/>
      <dgm:spPr/>
    </dgm:pt>
    <dgm:pt modelId="{38EDFC06-116A-4B4B-9EAA-26199953B0AB}" type="pres">
      <dgm:prSet presAssocID="{C124D464-6032-46DC-BCB7-5B0CFDA6BCEB}" presName="rootComposite" presStyleCnt="0"/>
      <dgm:spPr/>
    </dgm:pt>
    <dgm:pt modelId="{E6D6CC40-3301-4647-B909-6437109E211C}" type="pres">
      <dgm:prSet presAssocID="{C124D464-6032-46DC-BCB7-5B0CFDA6BCEB}" presName="rootText" presStyleLbl="node1" presStyleIdx="1" presStyleCnt="4"/>
      <dgm:spPr/>
    </dgm:pt>
    <dgm:pt modelId="{5D05EC0F-9E36-451A-B784-48B2A0E2F44E}" type="pres">
      <dgm:prSet presAssocID="{C124D464-6032-46DC-BCB7-5B0CFDA6BCEB}" presName="rootConnector" presStyleLbl="node1" presStyleIdx="1" presStyleCnt="4"/>
      <dgm:spPr/>
    </dgm:pt>
    <dgm:pt modelId="{73C9BAC7-9EF9-4F91-BD04-2A7B4E46F0BE}" type="pres">
      <dgm:prSet presAssocID="{C124D464-6032-46DC-BCB7-5B0CFDA6BCEB}" presName="childShape" presStyleCnt="0"/>
      <dgm:spPr/>
    </dgm:pt>
    <dgm:pt modelId="{C05DACF5-A196-44B6-8D7A-D73717D08884}" type="pres">
      <dgm:prSet presAssocID="{D04F6B26-DD2F-4022-BFA1-10F75B21079C}" presName="Name13" presStyleLbl="parChTrans1D2" presStyleIdx="3" presStyleCnt="15"/>
      <dgm:spPr/>
    </dgm:pt>
    <dgm:pt modelId="{F9AE374C-333D-4133-9DC0-FF7ABBB247A4}" type="pres">
      <dgm:prSet presAssocID="{3A6DFD28-91CE-4880-80F3-649A10EEDDCD}" presName="childText" presStyleLbl="bgAcc1" presStyleIdx="3" presStyleCnt="15" custScaleX="115596" custScaleY="74886">
        <dgm:presLayoutVars>
          <dgm:bulletEnabled val="1"/>
        </dgm:presLayoutVars>
      </dgm:prSet>
      <dgm:spPr/>
    </dgm:pt>
    <dgm:pt modelId="{F25B9526-274C-45B7-B6D5-1099988BA997}" type="pres">
      <dgm:prSet presAssocID="{7CC6D9BF-DC8E-498D-9E60-C58C4E23A3A0}" presName="Name13" presStyleLbl="parChTrans1D2" presStyleIdx="4" presStyleCnt="15"/>
      <dgm:spPr/>
    </dgm:pt>
    <dgm:pt modelId="{4DE0501D-AC40-4EF0-A9D3-F1EC48FA443B}" type="pres">
      <dgm:prSet presAssocID="{71815BCE-92A9-4DB7-8EA4-5271FB7AC44B}" presName="childText" presStyleLbl="bgAcc1" presStyleIdx="4" presStyleCnt="15" custScaleX="115596" custScaleY="74886">
        <dgm:presLayoutVars>
          <dgm:bulletEnabled val="1"/>
        </dgm:presLayoutVars>
      </dgm:prSet>
      <dgm:spPr/>
    </dgm:pt>
    <dgm:pt modelId="{3FAA0340-FD7B-4093-943D-915ED27978EF}" type="pres">
      <dgm:prSet presAssocID="{692E5790-9845-4023-A154-918B29DAA6A6}" presName="Name13" presStyleLbl="parChTrans1D2" presStyleIdx="5" presStyleCnt="15"/>
      <dgm:spPr/>
    </dgm:pt>
    <dgm:pt modelId="{C0A83153-E12E-4B50-BA70-D554D26DAFB0}" type="pres">
      <dgm:prSet presAssocID="{1768DE0C-D102-4D08-A4CE-9542109C4D1F}" presName="childText" presStyleLbl="bgAcc1" presStyleIdx="5" presStyleCnt="15" custScaleX="115596" custScaleY="74886">
        <dgm:presLayoutVars>
          <dgm:bulletEnabled val="1"/>
        </dgm:presLayoutVars>
      </dgm:prSet>
      <dgm:spPr/>
    </dgm:pt>
    <dgm:pt modelId="{5B9AAA68-E66A-4EFA-AE4E-5C0E0D07F53A}" type="pres">
      <dgm:prSet presAssocID="{7E43B4D6-62C7-4324-B6E9-4F2276DBD144}" presName="Name13" presStyleLbl="parChTrans1D2" presStyleIdx="6" presStyleCnt="15"/>
      <dgm:spPr/>
    </dgm:pt>
    <dgm:pt modelId="{125CF5BF-ADD3-473A-99BF-4ECE56A37662}" type="pres">
      <dgm:prSet presAssocID="{AFEBD083-22FB-4072-A6B5-E6B38F1844DC}" presName="childText" presStyleLbl="bgAcc1" presStyleIdx="6" presStyleCnt="15" custScaleX="115596" custScaleY="74886">
        <dgm:presLayoutVars>
          <dgm:bulletEnabled val="1"/>
        </dgm:presLayoutVars>
      </dgm:prSet>
      <dgm:spPr/>
    </dgm:pt>
    <dgm:pt modelId="{897C9C75-2C1F-468D-BCA7-8381760C92FD}" type="pres">
      <dgm:prSet presAssocID="{BADCFAFF-25CA-48B1-93D1-FE4A878B911A}" presName="Name13" presStyleLbl="parChTrans1D2" presStyleIdx="7" presStyleCnt="15"/>
      <dgm:spPr/>
    </dgm:pt>
    <dgm:pt modelId="{43C17122-512E-422E-B1F3-25A2B5FD9FCA}" type="pres">
      <dgm:prSet presAssocID="{CE3AA7E0-1DDC-45FA-ADA5-2E0074DC18D0}" presName="childText" presStyleLbl="bgAcc1" presStyleIdx="7" presStyleCnt="15" custScaleX="115596" custScaleY="74886">
        <dgm:presLayoutVars>
          <dgm:bulletEnabled val="1"/>
        </dgm:presLayoutVars>
      </dgm:prSet>
      <dgm:spPr/>
    </dgm:pt>
    <dgm:pt modelId="{7EDD89D4-9A03-4BB0-AB02-5DF5AF424A83}" type="pres">
      <dgm:prSet presAssocID="{5A357F75-2B88-41B4-82F7-E5F087F28CCD}" presName="root" presStyleCnt="0"/>
      <dgm:spPr/>
    </dgm:pt>
    <dgm:pt modelId="{A8F354FC-5D96-471D-A9D4-7D172343D66C}" type="pres">
      <dgm:prSet presAssocID="{5A357F75-2B88-41B4-82F7-E5F087F28CCD}" presName="rootComposite" presStyleCnt="0"/>
      <dgm:spPr/>
    </dgm:pt>
    <dgm:pt modelId="{D78EEC34-CB7E-4BF9-AC9C-5C8B9E39C6A8}" type="pres">
      <dgm:prSet presAssocID="{5A357F75-2B88-41B4-82F7-E5F087F28CCD}" presName="rootText" presStyleLbl="node1" presStyleIdx="2" presStyleCnt="4"/>
      <dgm:spPr/>
    </dgm:pt>
    <dgm:pt modelId="{D6595EF6-0DFE-46D8-9F1C-D8FBAE3FCD28}" type="pres">
      <dgm:prSet presAssocID="{5A357F75-2B88-41B4-82F7-E5F087F28CCD}" presName="rootConnector" presStyleLbl="node1" presStyleIdx="2" presStyleCnt="4"/>
      <dgm:spPr/>
    </dgm:pt>
    <dgm:pt modelId="{729076F3-55E6-44BB-BC7D-483F7A759410}" type="pres">
      <dgm:prSet presAssocID="{5A357F75-2B88-41B4-82F7-E5F087F28CCD}" presName="childShape" presStyleCnt="0"/>
      <dgm:spPr/>
    </dgm:pt>
    <dgm:pt modelId="{5AF4D290-7180-479F-8BA9-21431F0D6F3E}" type="pres">
      <dgm:prSet presAssocID="{AE837A22-9643-41B9-BB4F-000759C8ECDF}" presName="Name13" presStyleLbl="parChTrans1D2" presStyleIdx="8" presStyleCnt="15"/>
      <dgm:spPr/>
    </dgm:pt>
    <dgm:pt modelId="{4DD19F0C-1C4F-40C8-BC5F-126DE12E95BC}" type="pres">
      <dgm:prSet presAssocID="{A2E1AE2F-D538-4908-AD39-9832DA1E65C2}" presName="childText" presStyleLbl="bgAcc1" presStyleIdx="8" presStyleCnt="15" custScaleX="115596" custScaleY="74886">
        <dgm:presLayoutVars>
          <dgm:bulletEnabled val="1"/>
        </dgm:presLayoutVars>
      </dgm:prSet>
      <dgm:spPr/>
    </dgm:pt>
    <dgm:pt modelId="{3C367A7A-5687-43D9-B1CD-C965813E063A}" type="pres">
      <dgm:prSet presAssocID="{602BCE8C-2858-463E-8E6C-25E6F52C1470}" presName="root" presStyleCnt="0"/>
      <dgm:spPr/>
    </dgm:pt>
    <dgm:pt modelId="{9DAACFDF-C486-43F3-A18D-9E36D04ABC62}" type="pres">
      <dgm:prSet presAssocID="{602BCE8C-2858-463E-8E6C-25E6F52C1470}" presName="rootComposite" presStyleCnt="0"/>
      <dgm:spPr/>
    </dgm:pt>
    <dgm:pt modelId="{77E190EB-5969-4E0D-A18D-136AAAC420F2}" type="pres">
      <dgm:prSet presAssocID="{602BCE8C-2858-463E-8E6C-25E6F52C1470}" presName="rootText" presStyleLbl="node1" presStyleIdx="3" presStyleCnt="4"/>
      <dgm:spPr/>
    </dgm:pt>
    <dgm:pt modelId="{68F9B879-BA07-4E6F-AC56-91B647FBA694}" type="pres">
      <dgm:prSet presAssocID="{602BCE8C-2858-463E-8E6C-25E6F52C1470}" presName="rootConnector" presStyleLbl="node1" presStyleIdx="3" presStyleCnt="4"/>
      <dgm:spPr/>
    </dgm:pt>
    <dgm:pt modelId="{6AD053D7-98B2-4099-AD5D-148F1720D3AE}" type="pres">
      <dgm:prSet presAssocID="{602BCE8C-2858-463E-8E6C-25E6F52C1470}" presName="childShape" presStyleCnt="0"/>
      <dgm:spPr/>
    </dgm:pt>
    <dgm:pt modelId="{C3D5B423-E5B9-4FDB-9140-058EC5131D0A}" type="pres">
      <dgm:prSet presAssocID="{B6D44BF9-9054-4295-BAED-BF1D5F47555A}" presName="Name13" presStyleLbl="parChTrans1D2" presStyleIdx="9" presStyleCnt="15"/>
      <dgm:spPr/>
    </dgm:pt>
    <dgm:pt modelId="{736A443B-DD93-4374-B316-824796920695}" type="pres">
      <dgm:prSet presAssocID="{4E0665ED-9B31-498D-99A5-426E9B6E419D}" presName="childText" presStyleLbl="bgAcc1" presStyleIdx="9" presStyleCnt="15" custScaleX="115596" custScaleY="74886">
        <dgm:presLayoutVars>
          <dgm:bulletEnabled val="1"/>
        </dgm:presLayoutVars>
      </dgm:prSet>
      <dgm:spPr/>
    </dgm:pt>
    <dgm:pt modelId="{6516AEA1-A364-4860-847D-996E18A62FDA}" type="pres">
      <dgm:prSet presAssocID="{D94AC4F1-79A4-46AB-B2E1-9343815AB8FD}" presName="Name13" presStyleLbl="parChTrans1D2" presStyleIdx="10" presStyleCnt="15"/>
      <dgm:spPr/>
    </dgm:pt>
    <dgm:pt modelId="{0F676243-1ECD-46EB-804F-6E69EE39F34C}" type="pres">
      <dgm:prSet presAssocID="{7A1B11FB-AEB3-4846-B3E2-371E3506D31B}" presName="childText" presStyleLbl="bgAcc1" presStyleIdx="10" presStyleCnt="15" custScaleX="115596" custScaleY="74886">
        <dgm:presLayoutVars>
          <dgm:bulletEnabled val="1"/>
        </dgm:presLayoutVars>
      </dgm:prSet>
      <dgm:spPr/>
    </dgm:pt>
    <dgm:pt modelId="{F2C5FD46-4299-4FA1-B8CE-E2AC0B4B6C09}" type="pres">
      <dgm:prSet presAssocID="{7B05EEA9-180A-46CA-8D7D-14684B5BE3E9}" presName="Name13" presStyleLbl="parChTrans1D2" presStyleIdx="11" presStyleCnt="15"/>
      <dgm:spPr/>
    </dgm:pt>
    <dgm:pt modelId="{C18FF1AC-FFA6-46F1-B4CD-9751530FC645}" type="pres">
      <dgm:prSet presAssocID="{E745DE66-D54C-4264-988C-19A327558769}" presName="childText" presStyleLbl="bgAcc1" presStyleIdx="11" presStyleCnt="15" custScaleX="115596" custScaleY="74886">
        <dgm:presLayoutVars>
          <dgm:bulletEnabled val="1"/>
        </dgm:presLayoutVars>
      </dgm:prSet>
      <dgm:spPr/>
    </dgm:pt>
    <dgm:pt modelId="{7B801A6F-3C01-4471-A170-B3527D5A957E}" type="pres">
      <dgm:prSet presAssocID="{01EB987A-DAD2-4F88-AAC1-888E3DCCA59C}" presName="Name13" presStyleLbl="parChTrans1D2" presStyleIdx="12" presStyleCnt="15"/>
      <dgm:spPr/>
    </dgm:pt>
    <dgm:pt modelId="{293F67C5-36E6-46F9-992F-14C91ABDCA30}" type="pres">
      <dgm:prSet presAssocID="{BF332BB9-624C-40E7-A223-D705F75E79A6}" presName="childText" presStyleLbl="bgAcc1" presStyleIdx="12" presStyleCnt="15" custScaleX="115596" custScaleY="74886">
        <dgm:presLayoutVars>
          <dgm:bulletEnabled val="1"/>
        </dgm:presLayoutVars>
      </dgm:prSet>
      <dgm:spPr/>
    </dgm:pt>
    <dgm:pt modelId="{1156A8D3-3419-40AD-9BCE-8E827841292A}" type="pres">
      <dgm:prSet presAssocID="{E4975D40-A6CA-4B11-88D9-1246A9D1F4A5}" presName="Name13" presStyleLbl="parChTrans1D2" presStyleIdx="13" presStyleCnt="15"/>
      <dgm:spPr/>
    </dgm:pt>
    <dgm:pt modelId="{60927421-6196-461E-BB06-3D445115096C}" type="pres">
      <dgm:prSet presAssocID="{7DBF6926-76D0-4054-B7C4-FF16F715BA67}" presName="childText" presStyleLbl="bgAcc1" presStyleIdx="13" presStyleCnt="15" custScaleX="115596" custScaleY="74886">
        <dgm:presLayoutVars>
          <dgm:bulletEnabled val="1"/>
        </dgm:presLayoutVars>
      </dgm:prSet>
      <dgm:spPr/>
    </dgm:pt>
    <dgm:pt modelId="{138F16D6-D1C6-4130-8047-061F2F33F8E7}" type="pres">
      <dgm:prSet presAssocID="{57ABCBEB-2504-492F-9A92-4D740A41E335}" presName="Name13" presStyleLbl="parChTrans1D2" presStyleIdx="14" presStyleCnt="15"/>
      <dgm:spPr/>
    </dgm:pt>
    <dgm:pt modelId="{6B2B4BEA-2B6F-43F7-9F1C-7E801329F63E}" type="pres">
      <dgm:prSet presAssocID="{C0DA28E2-8D74-4B79-82A3-68E5F18FC9C2}" presName="childText" presStyleLbl="bgAcc1" presStyleIdx="14" presStyleCnt="15" custScaleX="115596" custScaleY="74886">
        <dgm:presLayoutVars>
          <dgm:bulletEnabled val="1"/>
        </dgm:presLayoutVars>
      </dgm:prSet>
      <dgm:spPr/>
    </dgm:pt>
  </dgm:ptLst>
  <dgm:cxnLst>
    <dgm:cxn modelId="{EC5EC701-1C80-4C2D-91C1-A77772BC1E89}" type="presOf" srcId="{602BCE8C-2858-463E-8E6C-25E6F52C1470}" destId="{68F9B879-BA07-4E6F-AC56-91B647FBA694}" srcOrd="1" destOrd="0" presId="urn:microsoft.com/office/officeart/2005/8/layout/hierarchy3"/>
    <dgm:cxn modelId="{4721C207-BFBF-4261-8762-81D32963EAEF}" type="presOf" srcId="{7A1B11FB-AEB3-4846-B3E2-371E3506D31B}" destId="{0F676243-1ECD-46EB-804F-6E69EE39F34C}" srcOrd="0" destOrd="0" presId="urn:microsoft.com/office/officeart/2005/8/layout/hierarchy3"/>
    <dgm:cxn modelId="{D66F3D10-EE00-4477-91D8-282C4A1DC68C}" srcId="{5A357F75-2B88-41B4-82F7-E5F087F28CCD}" destId="{A2E1AE2F-D538-4908-AD39-9832DA1E65C2}" srcOrd="0" destOrd="0" parTransId="{AE837A22-9643-41B9-BB4F-000759C8ECDF}" sibTransId="{70BCC647-EC85-4109-A727-FD01E853642C}"/>
    <dgm:cxn modelId="{4D6E6C15-0514-486A-8D23-AE97A9402077}" type="presOf" srcId="{D04F6B26-DD2F-4022-BFA1-10F75B21079C}" destId="{C05DACF5-A196-44B6-8D7A-D73717D08884}" srcOrd="0" destOrd="0" presId="urn:microsoft.com/office/officeart/2005/8/layout/hierarchy3"/>
    <dgm:cxn modelId="{FEA7B418-57A6-48DC-9678-6BC0B3FBC3F5}" srcId="{81591AA6-C2E2-4015-9454-5A906E7372EF}" destId="{A551F5CA-268F-483F-A4CD-B0D60B68A709}" srcOrd="2" destOrd="0" parTransId="{2A852F33-535C-4E9D-A21B-3E25E30989CA}" sibTransId="{8E76D98A-C14C-428F-993D-3698491736AC}"/>
    <dgm:cxn modelId="{312B8A19-CCC6-4CA3-801E-D50D02ABD6A4}" srcId="{602BCE8C-2858-463E-8E6C-25E6F52C1470}" destId="{4E0665ED-9B31-498D-99A5-426E9B6E419D}" srcOrd="0" destOrd="0" parTransId="{B6D44BF9-9054-4295-BAED-BF1D5F47555A}" sibTransId="{BAB625CD-AD2C-4396-A507-0A478E2B57B2}"/>
    <dgm:cxn modelId="{EE21E71C-E308-408E-AB33-EB9EEBF814DD}" type="presOf" srcId="{C80DD27A-B7FD-48D5-A40D-F610BF17416F}" destId="{2E2C6804-2188-4B17-B0D0-F8583637ABC8}" srcOrd="0" destOrd="0" presId="urn:microsoft.com/office/officeart/2005/8/layout/hierarchy3"/>
    <dgm:cxn modelId="{F141791E-1323-4C56-9802-3B3A06921162}" type="presOf" srcId="{E4975D40-A6CA-4B11-88D9-1246A9D1F4A5}" destId="{1156A8D3-3419-40AD-9BCE-8E827841292A}" srcOrd="0" destOrd="0" presId="urn:microsoft.com/office/officeart/2005/8/layout/hierarchy3"/>
    <dgm:cxn modelId="{AE02A01F-107C-4793-8AB6-0C47A1F1A9B9}" type="presOf" srcId="{692E5790-9845-4023-A154-918B29DAA6A6}" destId="{3FAA0340-FD7B-4093-943D-915ED27978EF}" srcOrd="0" destOrd="0" presId="urn:microsoft.com/office/officeart/2005/8/layout/hierarchy3"/>
    <dgm:cxn modelId="{BA659D20-5090-4C17-A369-6561297F87AD}" srcId="{602BCE8C-2858-463E-8E6C-25E6F52C1470}" destId="{E745DE66-D54C-4264-988C-19A327558769}" srcOrd="2" destOrd="0" parTransId="{7B05EEA9-180A-46CA-8D7D-14684B5BE3E9}" sibTransId="{635E375B-645E-40D4-82A6-E3B875018014}"/>
    <dgm:cxn modelId="{33E1DB25-DFD1-4968-9558-63FE5B4DDF43}" type="presOf" srcId="{7CC6D9BF-DC8E-498D-9E60-C58C4E23A3A0}" destId="{F25B9526-274C-45B7-B6D5-1099988BA997}" srcOrd="0" destOrd="0" presId="urn:microsoft.com/office/officeart/2005/8/layout/hierarchy3"/>
    <dgm:cxn modelId="{3423D827-2A7E-4A9E-8F56-C1DE1206EFEF}" type="presOf" srcId="{CE3AA7E0-1DDC-45FA-ADA5-2E0074DC18D0}" destId="{43C17122-512E-422E-B1F3-25A2B5FD9FCA}" srcOrd="0" destOrd="0" presId="urn:microsoft.com/office/officeart/2005/8/layout/hierarchy3"/>
    <dgm:cxn modelId="{C298542A-2DF1-4D0D-9F71-D82C441EE9BB}" type="presOf" srcId="{3A6DFD28-91CE-4880-80F3-649A10EEDDCD}" destId="{F9AE374C-333D-4133-9DC0-FF7ABBB247A4}" srcOrd="0" destOrd="0" presId="urn:microsoft.com/office/officeart/2005/8/layout/hierarchy3"/>
    <dgm:cxn modelId="{D71B482E-8B04-41DF-B704-2B087ACDAAA4}" type="presOf" srcId="{57ABCBEB-2504-492F-9A92-4D740A41E335}" destId="{138F16D6-D1C6-4130-8047-061F2F33F8E7}" srcOrd="0" destOrd="0" presId="urn:microsoft.com/office/officeart/2005/8/layout/hierarchy3"/>
    <dgm:cxn modelId="{62BC0030-CC9C-4E2B-B0FF-01A6AAA336DF}" srcId="{81591AA6-C2E2-4015-9454-5A906E7372EF}" destId="{0326FB26-3B4C-4F00-9C8D-23E45731210B}" srcOrd="1" destOrd="0" parTransId="{96DB3A9E-2E70-41F1-8C95-042402AFB360}" sibTransId="{66E1EE93-6115-451D-A4E6-F1A73D8D1CF0}"/>
    <dgm:cxn modelId="{9480A239-75CE-4A9A-943F-4519CCC81470}" srcId="{C124D464-6032-46DC-BCB7-5B0CFDA6BCEB}" destId="{3A6DFD28-91CE-4880-80F3-649A10EEDDCD}" srcOrd="0" destOrd="0" parTransId="{D04F6B26-DD2F-4022-BFA1-10F75B21079C}" sibTransId="{AD1C9399-006E-4B36-A94B-8A05E4250174}"/>
    <dgm:cxn modelId="{70AA653B-4339-4FE7-8506-D2E568F0BB69}" type="presOf" srcId="{C124D464-6032-46DC-BCB7-5B0CFDA6BCEB}" destId="{E6D6CC40-3301-4647-B909-6437109E211C}" srcOrd="0" destOrd="0" presId="urn:microsoft.com/office/officeart/2005/8/layout/hierarchy3"/>
    <dgm:cxn modelId="{43543B5B-71BB-49E8-A6D6-2C6FB5D9B8BE}" type="presOf" srcId="{71815BCE-92A9-4DB7-8EA4-5271FB7AC44B}" destId="{4DE0501D-AC40-4EF0-A9D3-F1EC48FA443B}" srcOrd="0" destOrd="0" presId="urn:microsoft.com/office/officeart/2005/8/layout/hierarchy3"/>
    <dgm:cxn modelId="{028DD35B-82F0-4F76-96CD-215FA4D7D651}" srcId="{52ABAE26-5C3E-4F2D-BE28-034BDE3921B7}" destId="{81591AA6-C2E2-4015-9454-5A906E7372EF}" srcOrd="0" destOrd="0" parTransId="{1F0665D6-3E2E-4052-9F47-2FF7266867D1}" sibTransId="{D918F449-1660-4141-B95E-A79766547D85}"/>
    <dgm:cxn modelId="{C42EB24D-29BD-44CE-935B-5FF9354F3065}" type="presOf" srcId="{7B05EEA9-180A-46CA-8D7D-14684B5BE3E9}" destId="{F2C5FD46-4299-4FA1-B8CE-E2AC0B4B6C09}" srcOrd="0" destOrd="0" presId="urn:microsoft.com/office/officeart/2005/8/layout/hierarchy3"/>
    <dgm:cxn modelId="{690F4652-8C61-4554-A94A-6C297D94E529}" type="presOf" srcId="{7DBF6926-76D0-4054-B7C4-FF16F715BA67}" destId="{60927421-6196-461E-BB06-3D445115096C}" srcOrd="0" destOrd="0" presId="urn:microsoft.com/office/officeart/2005/8/layout/hierarchy3"/>
    <dgm:cxn modelId="{E2146B53-B32B-4231-A7CF-4B4DA0CEF929}" type="presOf" srcId="{7E43B4D6-62C7-4324-B6E9-4F2276DBD144}" destId="{5B9AAA68-E66A-4EFA-AE4E-5C0E0D07F53A}" srcOrd="0" destOrd="0" presId="urn:microsoft.com/office/officeart/2005/8/layout/hierarchy3"/>
    <dgm:cxn modelId="{6385C077-AB6F-4EC8-B6F8-0C5E1984298D}" type="presOf" srcId="{5A357F75-2B88-41B4-82F7-E5F087F28CCD}" destId="{D78EEC34-CB7E-4BF9-AC9C-5C8B9E39C6A8}" srcOrd="0" destOrd="0" presId="urn:microsoft.com/office/officeart/2005/8/layout/hierarchy3"/>
    <dgm:cxn modelId="{52100958-00E2-42D3-81DC-845C89D8A45C}" type="presOf" srcId="{C0DA28E2-8D74-4B79-82A3-68E5F18FC9C2}" destId="{6B2B4BEA-2B6F-43F7-9F1C-7E801329F63E}" srcOrd="0" destOrd="0" presId="urn:microsoft.com/office/officeart/2005/8/layout/hierarchy3"/>
    <dgm:cxn modelId="{8112755A-1B72-463C-AE4C-CA970E33F56F}" type="presOf" srcId="{5A357F75-2B88-41B4-82F7-E5F087F28CCD}" destId="{D6595EF6-0DFE-46D8-9F1C-D8FBAE3FCD28}" srcOrd="1" destOrd="0" presId="urn:microsoft.com/office/officeart/2005/8/layout/hierarchy3"/>
    <dgm:cxn modelId="{34B1827D-7744-4810-8259-3B33393E5816}" srcId="{602BCE8C-2858-463E-8E6C-25E6F52C1470}" destId="{BF332BB9-624C-40E7-A223-D705F75E79A6}" srcOrd="3" destOrd="0" parTransId="{01EB987A-DAD2-4F88-AAC1-888E3DCCA59C}" sibTransId="{8E50EE33-7509-4368-AD18-B5364018EF47}"/>
    <dgm:cxn modelId="{081EA781-8099-4301-9249-5B362A6CB47B}" type="presOf" srcId="{E745DE66-D54C-4264-988C-19A327558769}" destId="{C18FF1AC-FFA6-46F1-B4CD-9751530FC645}" srcOrd="0" destOrd="0" presId="urn:microsoft.com/office/officeart/2005/8/layout/hierarchy3"/>
    <dgm:cxn modelId="{C1C47587-6582-483B-B08F-0EBCA80A5917}" type="presOf" srcId="{A551F5CA-268F-483F-A4CD-B0D60B68A709}" destId="{0F008483-1DDE-4933-9BE9-CEDD4FD153E1}" srcOrd="0" destOrd="0" presId="urn:microsoft.com/office/officeart/2005/8/layout/hierarchy3"/>
    <dgm:cxn modelId="{6FCCD888-5BE8-42C9-95C1-FF9D1585EE46}" type="presOf" srcId="{52ABAE26-5C3E-4F2D-BE28-034BDE3921B7}" destId="{AA54BF8A-A145-4EE2-8B67-27F2D60F6CF2}" srcOrd="0" destOrd="0" presId="urn:microsoft.com/office/officeart/2005/8/layout/hierarchy3"/>
    <dgm:cxn modelId="{4C883E8A-2C2A-4389-8502-C7AAB1761C02}" type="presOf" srcId="{602BCE8C-2858-463E-8E6C-25E6F52C1470}" destId="{77E190EB-5969-4E0D-A18D-136AAAC420F2}" srcOrd="0" destOrd="0" presId="urn:microsoft.com/office/officeart/2005/8/layout/hierarchy3"/>
    <dgm:cxn modelId="{8F7F3E8B-16DC-4D3A-AF90-4BCA4A2E03E0}" srcId="{C124D464-6032-46DC-BCB7-5B0CFDA6BCEB}" destId="{CE3AA7E0-1DDC-45FA-ADA5-2E0074DC18D0}" srcOrd="4" destOrd="0" parTransId="{BADCFAFF-25CA-48B1-93D1-FE4A878B911A}" sibTransId="{20AE50A9-0D0C-4528-99C1-224E6576FBFC}"/>
    <dgm:cxn modelId="{90E67B8B-BF77-423C-8428-F24A5BC8F37D}" type="presOf" srcId="{81591AA6-C2E2-4015-9454-5A906E7372EF}" destId="{AF3FF6B3-B7C0-46A3-A2CA-D23CCA8C0F9A}" srcOrd="0" destOrd="0" presId="urn:microsoft.com/office/officeart/2005/8/layout/hierarchy3"/>
    <dgm:cxn modelId="{C14C268C-965B-4E95-9B32-E74D66C540E2}" srcId="{602BCE8C-2858-463E-8E6C-25E6F52C1470}" destId="{7DBF6926-76D0-4054-B7C4-FF16F715BA67}" srcOrd="4" destOrd="0" parTransId="{E4975D40-A6CA-4B11-88D9-1246A9D1F4A5}" sibTransId="{8644BD7F-FE7E-4708-8DA3-294743BC56F7}"/>
    <dgm:cxn modelId="{8F894B91-2BEC-4FC0-AC08-16D81B623009}" type="presOf" srcId="{D94AC4F1-79A4-46AB-B2E1-9343815AB8FD}" destId="{6516AEA1-A364-4860-847D-996E18A62FDA}" srcOrd="0" destOrd="0" presId="urn:microsoft.com/office/officeart/2005/8/layout/hierarchy3"/>
    <dgm:cxn modelId="{8D885A94-7C6B-47D3-BBA5-C8E26A1D0230}" type="presOf" srcId="{96DB3A9E-2E70-41F1-8C95-042402AFB360}" destId="{4891B65C-27FA-4B40-A459-506D7A964848}" srcOrd="0" destOrd="0" presId="urn:microsoft.com/office/officeart/2005/8/layout/hierarchy3"/>
    <dgm:cxn modelId="{790AC194-960A-416F-93E9-E2246BF1CB0E}" type="presOf" srcId="{E30316EA-E606-4A46-8C89-D07751C788C6}" destId="{BBB3D65E-AE46-4ED7-B595-6CF01E2910BA}" srcOrd="0" destOrd="0" presId="urn:microsoft.com/office/officeart/2005/8/layout/hierarchy3"/>
    <dgm:cxn modelId="{69A61197-9986-4D07-8784-50108A1B02CA}" srcId="{C124D464-6032-46DC-BCB7-5B0CFDA6BCEB}" destId="{AFEBD083-22FB-4072-A6B5-E6B38F1844DC}" srcOrd="3" destOrd="0" parTransId="{7E43B4D6-62C7-4324-B6E9-4F2276DBD144}" sibTransId="{96125FCB-B428-4979-A480-A98ED7A7A253}"/>
    <dgm:cxn modelId="{B9BE3FAF-042E-46BA-9B76-A7483B1ED88D}" type="presOf" srcId="{2A852F33-535C-4E9D-A21B-3E25E30989CA}" destId="{DCE7E41D-30CE-4CC9-8205-7A33AA20464F}" srcOrd="0" destOrd="0" presId="urn:microsoft.com/office/officeart/2005/8/layout/hierarchy3"/>
    <dgm:cxn modelId="{A96975B0-D336-43E6-936A-EDFB0811609A}" type="presOf" srcId="{AFEBD083-22FB-4072-A6B5-E6B38F1844DC}" destId="{125CF5BF-ADD3-473A-99BF-4ECE56A37662}" srcOrd="0" destOrd="0" presId="urn:microsoft.com/office/officeart/2005/8/layout/hierarchy3"/>
    <dgm:cxn modelId="{D38237B4-F45B-4BE5-8D66-9EE0D6CDDD9A}" type="presOf" srcId="{B6D44BF9-9054-4295-BAED-BF1D5F47555A}" destId="{C3D5B423-E5B9-4FDB-9140-058EC5131D0A}" srcOrd="0" destOrd="0" presId="urn:microsoft.com/office/officeart/2005/8/layout/hierarchy3"/>
    <dgm:cxn modelId="{D33E85BC-B9E0-4BB5-BC7E-86D97E110F3D}" type="presOf" srcId="{81591AA6-C2E2-4015-9454-5A906E7372EF}" destId="{E58466CB-55EE-4267-B410-70A692BF5349}" srcOrd="1" destOrd="0" presId="urn:microsoft.com/office/officeart/2005/8/layout/hierarchy3"/>
    <dgm:cxn modelId="{986FB4BC-CD56-486F-85F9-D0D5E50C5B94}" srcId="{81591AA6-C2E2-4015-9454-5A906E7372EF}" destId="{C80DD27A-B7FD-48D5-A40D-F610BF17416F}" srcOrd="0" destOrd="0" parTransId="{E30316EA-E606-4A46-8C89-D07751C788C6}" sibTransId="{4B93EED7-B01A-4BD8-889D-AB46ED90F728}"/>
    <dgm:cxn modelId="{E3E920BF-6BD6-4C1C-8939-99F86C0EB6F8}" type="presOf" srcId="{BADCFAFF-25CA-48B1-93D1-FE4A878B911A}" destId="{897C9C75-2C1F-468D-BCA7-8381760C92FD}" srcOrd="0" destOrd="0" presId="urn:microsoft.com/office/officeart/2005/8/layout/hierarchy3"/>
    <dgm:cxn modelId="{C8E7CAC2-CCF0-4509-914E-7CFF2928C42F}" type="presOf" srcId="{01EB987A-DAD2-4F88-AAC1-888E3DCCA59C}" destId="{7B801A6F-3C01-4471-A170-B3527D5A957E}" srcOrd="0" destOrd="0" presId="urn:microsoft.com/office/officeart/2005/8/layout/hierarchy3"/>
    <dgm:cxn modelId="{579600CC-02AE-444B-AC48-499231279F9D}" type="presOf" srcId="{4E0665ED-9B31-498D-99A5-426E9B6E419D}" destId="{736A443B-DD93-4374-B316-824796920695}" srcOrd="0" destOrd="0" presId="urn:microsoft.com/office/officeart/2005/8/layout/hierarchy3"/>
    <dgm:cxn modelId="{3DF79FCC-7A7C-4C1C-BB2F-6FAF38665585}" srcId="{52ABAE26-5C3E-4F2D-BE28-034BDE3921B7}" destId="{602BCE8C-2858-463E-8E6C-25E6F52C1470}" srcOrd="3" destOrd="0" parTransId="{15C1DF9F-E405-4F2D-98DB-338E78CD93B6}" sibTransId="{A3A77BD1-F830-4420-888C-C3EFC17D9EEA}"/>
    <dgm:cxn modelId="{A445DDD1-8D9F-4D1D-B2C8-2EEFE96AD8E5}" srcId="{52ABAE26-5C3E-4F2D-BE28-034BDE3921B7}" destId="{5A357F75-2B88-41B4-82F7-E5F087F28CCD}" srcOrd="2" destOrd="0" parTransId="{06720D68-99F6-438D-A286-FD37D31DCE31}" sibTransId="{1EBC9832-9F3B-4BC3-A8B9-841237BA3E59}"/>
    <dgm:cxn modelId="{86E9F8D4-796C-43F7-838F-8DD3E329871C}" type="presOf" srcId="{1768DE0C-D102-4D08-A4CE-9542109C4D1F}" destId="{C0A83153-E12E-4B50-BA70-D554D26DAFB0}" srcOrd="0" destOrd="0" presId="urn:microsoft.com/office/officeart/2005/8/layout/hierarchy3"/>
    <dgm:cxn modelId="{FF7F37D5-9A1A-40C7-999A-91EBF040D743}" type="presOf" srcId="{C124D464-6032-46DC-BCB7-5B0CFDA6BCEB}" destId="{5D05EC0F-9E36-451A-B784-48B2A0E2F44E}" srcOrd="1" destOrd="0" presId="urn:microsoft.com/office/officeart/2005/8/layout/hierarchy3"/>
    <dgm:cxn modelId="{505A9CD7-C665-4312-8CDD-D67E33531C6C}" srcId="{602BCE8C-2858-463E-8E6C-25E6F52C1470}" destId="{7A1B11FB-AEB3-4846-B3E2-371E3506D31B}" srcOrd="1" destOrd="0" parTransId="{D94AC4F1-79A4-46AB-B2E1-9343815AB8FD}" sibTransId="{A803A1F9-2F7F-43D4-979E-9ED48EAA3C81}"/>
    <dgm:cxn modelId="{2A53DEDA-FCB9-4968-9221-BC196176249B}" srcId="{C124D464-6032-46DC-BCB7-5B0CFDA6BCEB}" destId="{71815BCE-92A9-4DB7-8EA4-5271FB7AC44B}" srcOrd="1" destOrd="0" parTransId="{7CC6D9BF-DC8E-498D-9E60-C58C4E23A3A0}" sibTransId="{4C31C4B7-C41C-4DC0-8D44-7621AABD5276}"/>
    <dgm:cxn modelId="{15510ADD-1299-4CC9-A120-5D561B171626}" type="presOf" srcId="{BF332BB9-624C-40E7-A223-D705F75E79A6}" destId="{293F67C5-36E6-46F9-992F-14C91ABDCA30}" srcOrd="0" destOrd="0" presId="urn:microsoft.com/office/officeart/2005/8/layout/hierarchy3"/>
    <dgm:cxn modelId="{71673FE2-2A8C-4046-82C8-FB0966EFB16A}" type="presOf" srcId="{A2E1AE2F-D538-4908-AD39-9832DA1E65C2}" destId="{4DD19F0C-1C4F-40C8-BC5F-126DE12E95BC}" srcOrd="0" destOrd="0" presId="urn:microsoft.com/office/officeart/2005/8/layout/hierarchy3"/>
    <dgm:cxn modelId="{642A8EE2-1FC7-488C-A118-0DC59C8914F2}" type="presOf" srcId="{0326FB26-3B4C-4F00-9C8D-23E45731210B}" destId="{544BFC64-D03B-4CC5-8F11-AF8CB6BE3B7C}" srcOrd="0" destOrd="0" presId="urn:microsoft.com/office/officeart/2005/8/layout/hierarchy3"/>
    <dgm:cxn modelId="{A08576EC-577C-4AA8-BB78-636FB01A8F20}" srcId="{52ABAE26-5C3E-4F2D-BE28-034BDE3921B7}" destId="{C124D464-6032-46DC-BCB7-5B0CFDA6BCEB}" srcOrd="1" destOrd="0" parTransId="{E48CA1C7-884B-4D38-B5B8-908E7AC9C40B}" sibTransId="{54CC8509-F73F-438E-9843-B3215326D1E0}"/>
    <dgm:cxn modelId="{8741A3F4-85C2-45AB-BD67-4B847A04CC8D}" srcId="{602BCE8C-2858-463E-8E6C-25E6F52C1470}" destId="{C0DA28E2-8D74-4B79-82A3-68E5F18FC9C2}" srcOrd="5" destOrd="0" parTransId="{57ABCBEB-2504-492F-9A92-4D740A41E335}" sibTransId="{782DAB3B-35D4-4088-AB20-FDD5039E0C18}"/>
    <dgm:cxn modelId="{7EB62EFB-3060-4384-AB03-6671B1BBE315}" srcId="{C124D464-6032-46DC-BCB7-5B0CFDA6BCEB}" destId="{1768DE0C-D102-4D08-A4CE-9542109C4D1F}" srcOrd="2" destOrd="0" parTransId="{692E5790-9845-4023-A154-918B29DAA6A6}" sibTransId="{AB5699D8-12A6-4375-B5F8-B1ED38397BB8}"/>
    <dgm:cxn modelId="{F13770FB-3CA4-4CED-918B-466DF9BCEF1C}" type="presOf" srcId="{AE837A22-9643-41B9-BB4F-000759C8ECDF}" destId="{5AF4D290-7180-479F-8BA9-21431F0D6F3E}" srcOrd="0" destOrd="0" presId="urn:microsoft.com/office/officeart/2005/8/layout/hierarchy3"/>
    <dgm:cxn modelId="{2049B52D-86DC-407A-BE22-3341B0983C22}" type="presParOf" srcId="{AA54BF8A-A145-4EE2-8B67-27F2D60F6CF2}" destId="{9D521E7C-16BA-422B-A0BF-2E1567714174}" srcOrd="0" destOrd="0" presId="urn:microsoft.com/office/officeart/2005/8/layout/hierarchy3"/>
    <dgm:cxn modelId="{95F51D2A-4639-4430-8742-860F1312FBBA}" type="presParOf" srcId="{9D521E7C-16BA-422B-A0BF-2E1567714174}" destId="{0C80CFFA-B228-446A-A006-129CA2A39CEC}" srcOrd="0" destOrd="0" presId="urn:microsoft.com/office/officeart/2005/8/layout/hierarchy3"/>
    <dgm:cxn modelId="{07C95D64-78D1-4CAC-9C34-6F789D592B32}" type="presParOf" srcId="{0C80CFFA-B228-446A-A006-129CA2A39CEC}" destId="{AF3FF6B3-B7C0-46A3-A2CA-D23CCA8C0F9A}" srcOrd="0" destOrd="0" presId="urn:microsoft.com/office/officeart/2005/8/layout/hierarchy3"/>
    <dgm:cxn modelId="{8AD4CC2F-8B5C-4285-B962-1264166B3EB6}" type="presParOf" srcId="{0C80CFFA-B228-446A-A006-129CA2A39CEC}" destId="{E58466CB-55EE-4267-B410-70A692BF5349}" srcOrd="1" destOrd="0" presId="urn:microsoft.com/office/officeart/2005/8/layout/hierarchy3"/>
    <dgm:cxn modelId="{BE9118C7-880F-48A1-8B29-A3CB90FD3382}" type="presParOf" srcId="{9D521E7C-16BA-422B-A0BF-2E1567714174}" destId="{3A99C112-6357-4BC9-B462-C30D72679BE6}" srcOrd="1" destOrd="0" presId="urn:microsoft.com/office/officeart/2005/8/layout/hierarchy3"/>
    <dgm:cxn modelId="{482005E4-B49A-47D7-B067-B262B1AE2438}" type="presParOf" srcId="{3A99C112-6357-4BC9-B462-C30D72679BE6}" destId="{BBB3D65E-AE46-4ED7-B595-6CF01E2910BA}" srcOrd="0" destOrd="0" presId="urn:microsoft.com/office/officeart/2005/8/layout/hierarchy3"/>
    <dgm:cxn modelId="{5CE74743-257E-4767-BB59-3EE60DA8320C}" type="presParOf" srcId="{3A99C112-6357-4BC9-B462-C30D72679BE6}" destId="{2E2C6804-2188-4B17-B0D0-F8583637ABC8}" srcOrd="1" destOrd="0" presId="urn:microsoft.com/office/officeart/2005/8/layout/hierarchy3"/>
    <dgm:cxn modelId="{538D94A0-DDB3-4DB4-9A43-A72F455D8BDA}" type="presParOf" srcId="{3A99C112-6357-4BC9-B462-C30D72679BE6}" destId="{4891B65C-27FA-4B40-A459-506D7A964848}" srcOrd="2" destOrd="0" presId="urn:microsoft.com/office/officeart/2005/8/layout/hierarchy3"/>
    <dgm:cxn modelId="{64E4DDB6-DACD-44C2-85C1-FC71EE3277C1}" type="presParOf" srcId="{3A99C112-6357-4BC9-B462-C30D72679BE6}" destId="{544BFC64-D03B-4CC5-8F11-AF8CB6BE3B7C}" srcOrd="3" destOrd="0" presId="urn:microsoft.com/office/officeart/2005/8/layout/hierarchy3"/>
    <dgm:cxn modelId="{45432C75-7EB0-4330-8EB5-7700ED3439C3}" type="presParOf" srcId="{3A99C112-6357-4BC9-B462-C30D72679BE6}" destId="{DCE7E41D-30CE-4CC9-8205-7A33AA20464F}" srcOrd="4" destOrd="0" presId="urn:microsoft.com/office/officeart/2005/8/layout/hierarchy3"/>
    <dgm:cxn modelId="{9087F4F5-906B-4B44-9552-1683B202D8F9}" type="presParOf" srcId="{3A99C112-6357-4BC9-B462-C30D72679BE6}" destId="{0F008483-1DDE-4933-9BE9-CEDD4FD153E1}" srcOrd="5" destOrd="0" presId="urn:microsoft.com/office/officeart/2005/8/layout/hierarchy3"/>
    <dgm:cxn modelId="{1705B1F1-7BD4-4342-8F85-F048DDF7EA51}" type="presParOf" srcId="{AA54BF8A-A145-4EE2-8B67-27F2D60F6CF2}" destId="{4A64FE7B-E8AE-4419-8574-590D839F3288}" srcOrd="1" destOrd="0" presId="urn:microsoft.com/office/officeart/2005/8/layout/hierarchy3"/>
    <dgm:cxn modelId="{37B54CB5-0AEE-4BF5-B4AC-D54E316BD38F}" type="presParOf" srcId="{4A64FE7B-E8AE-4419-8574-590D839F3288}" destId="{38EDFC06-116A-4B4B-9EAA-26199953B0AB}" srcOrd="0" destOrd="0" presId="urn:microsoft.com/office/officeart/2005/8/layout/hierarchy3"/>
    <dgm:cxn modelId="{1EA96A71-ADB7-443D-8AA7-855CE9317267}" type="presParOf" srcId="{38EDFC06-116A-4B4B-9EAA-26199953B0AB}" destId="{E6D6CC40-3301-4647-B909-6437109E211C}" srcOrd="0" destOrd="0" presId="urn:microsoft.com/office/officeart/2005/8/layout/hierarchy3"/>
    <dgm:cxn modelId="{EC8378F0-6DFE-43C2-9EBC-2F0149BCEB0A}" type="presParOf" srcId="{38EDFC06-116A-4B4B-9EAA-26199953B0AB}" destId="{5D05EC0F-9E36-451A-B784-48B2A0E2F44E}" srcOrd="1" destOrd="0" presId="urn:microsoft.com/office/officeart/2005/8/layout/hierarchy3"/>
    <dgm:cxn modelId="{CC4A2206-4AAE-41AC-BA29-C3249BDF36D7}" type="presParOf" srcId="{4A64FE7B-E8AE-4419-8574-590D839F3288}" destId="{73C9BAC7-9EF9-4F91-BD04-2A7B4E46F0BE}" srcOrd="1" destOrd="0" presId="urn:microsoft.com/office/officeart/2005/8/layout/hierarchy3"/>
    <dgm:cxn modelId="{BDD097E0-33FF-434F-92FD-99FD411BCC1F}" type="presParOf" srcId="{73C9BAC7-9EF9-4F91-BD04-2A7B4E46F0BE}" destId="{C05DACF5-A196-44B6-8D7A-D73717D08884}" srcOrd="0" destOrd="0" presId="urn:microsoft.com/office/officeart/2005/8/layout/hierarchy3"/>
    <dgm:cxn modelId="{E4C8703F-8979-4A27-AFDB-C5C1387DA3B4}" type="presParOf" srcId="{73C9BAC7-9EF9-4F91-BD04-2A7B4E46F0BE}" destId="{F9AE374C-333D-4133-9DC0-FF7ABBB247A4}" srcOrd="1" destOrd="0" presId="urn:microsoft.com/office/officeart/2005/8/layout/hierarchy3"/>
    <dgm:cxn modelId="{5878D02D-3369-4DFB-B165-D11E081865EE}" type="presParOf" srcId="{73C9BAC7-9EF9-4F91-BD04-2A7B4E46F0BE}" destId="{F25B9526-274C-45B7-B6D5-1099988BA997}" srcOrd="2" destOrd="0" presId="urn:microsoft.com/office/officeart/2005/8/layout/hierarchy3"/>
    <dgm:cxn modelId="{1DF03C27-8E6D-4224-828C-D50E452AAB09}" type="presParOf" srcId="{73C9BAC7-9EF9-4F91-BD04-2A7B4E46F0BE}" destId="{4DE0501D-AC40-4EF0-A9D3-F1EC48FA443B}" srcOrd="3" destOrd="0" presId="urn:microsoft.com/office/officeart/2005/8/layout/hierarchy3"/>
    <dgm:cxn modelId="{41815A48-369B-4FC3-B6CB-AC5E9190AFF0}" type="presParOf" srcId="{73C9BAC7-9EF9-4F91-BD04-2A7B4E46F0BE}" destId="{3FAA0340-FD7B-4093-943D-915ED27978EF}" srcOrd="4" destOrd="0" presId="urn:microsoft.com/office/officeart/2005/8/layout/hierarchy3"/>
    <dgm:cxn modelId="{4C2EDFD8-B841-4C38-BEC3-F18459AA9C59}" type="presParOf" srcId="{73C9BAC7-9EF9-4F91-BD04-2A7B4E46F0BE}" destId="{C0A83153-E12E-4B50-BA70-D554D26DAFB0}" srcOrd="5" destOrd="0" presId="urn:microsoft.com/office/officeart/2005/8/layout/hierarchy3"/>
    <dgm:cxn modelId="{57418096-8385-4D82-9126-CF90D82BDECB}" type="presParOf" srcId="{73C9BAC7-9EF9-4F91-BD04-2A7B4E46F0BE}" destId="{5B9AAA68-E66A-4EFA-AE4E-5C0E0D07F53A}" srcOrd="6" destOrd="0" presId="urn:microsoft.com/office/officeart/2005/8/layout/hierarchy3"/>
    <dgm:cxn modelId="{C90F6509-F074-4B66-BD90-D919C423C1B5}" type="presParOf" srcId="{73C9BAC7-9EF9-4F91-BD04-2A7B4E46F0BE}" destId="{125CF5BF-ADD3-473A-99BF-4ECE56A37662}" srcOrd="7" destOrd="0" presId="urn:microsoft.com/office/officeart/2005/8/layout/hierarchy3"/>
    <dgm:cxn modelId="{135DB751-CE0D-486B-88FC-7DE940EB93A3}" type="presParOf" srcId="{73C9BAC7-9EF9-4F91-BD04-2A7B4E46F0BE}" destId="{897C9C75-2C1F-468D-BCA7-8381760C92FD}" srcOrd="8" destOrd="0" presId="urn:microsoft.com/office/officeart/2005/8/layout/hierarchy3"/>
    <dgm:cxn modelId="{4D1202E8-892C-49AD-8226-18938EE23CDA}" type="presParOf" srcId="{73C9BAC7-9EF9-4F91-BD04-2A7B4E46F0BE}" destId="{43C17122-512E-422E-B1F3-25A2B5FD9FCA}" srcOrd="9" destOrd="0" presId="urn:microsoft.com/office/officeart/2005/8/layout/hierarchy3"/>
    <dgm:cxn modelId="{3474332D-48EF-42B6-9F2F-C32099852A27}" type="presParOf" srcId="{AA54BF8A-A145-4EE2-8B67-27F2D60F6CF2}" destId="{7EDD89D4-9A03-4BB0-AB02-5DF5AF424A83}" srcOrd="2" destOrd="0" presId="urn:microsoft.com/office/officeart/2005/8/layout/hierarchy3"/>
    <dgm:cxn modelId="{3F02D366-71CC-45D3-B34C-C946F819E4C6}" type="presParOf" srcId="{7EDD89D4-9A03-4BB0-AB02-5DF5AF424A83}" destId="{A8F354FC-5D96-471D-A9D4-7D172343D66C}" srcOrd="0" destOrd="0" presId="urn:microsoft.com/office/officeart/2005/8/layout/hierarchy3"/>
    <dgm:cxn modelId="{773F3FEF-15E9-4F00-8690-1CBB7D887BF3}" type="presParOf" srcId="{A8F354FC-5D96-471D-A9D4-7D172343D66C}" destId="{D78EEC34-CB7E-4BF9-AC9C-5C8B9E39C6A8}" srcOrd="0" destOrd="0" presId="urn:microsoft.com/office/officeart/2005/8/layout/hierarchy3"/>
    <dgm:cxn modelId="{853EEC47-544B-4B5A-9030-8919FBBDBC06}" type="presParOf" srcId="{A8F354FC-5D96-471D-A9D4-7D172343D66C}" destId="{D6595EF6-0DFE-46D8-9F1C-D8FBAE3FCD28}" srcOrd="1" destOrd="0" presId="urn:microsoft.com/office/officeart/2005/8/layout/hierarchy3"/>
    <dgm:cxn modelId="{26A49DA6-C4EF-4D5B-8A9F-F50C5EBCC432}" type="presParOf" srcId="{7EDD89D4-9A03-4BB0-AB02-5DF5AF424A83}" destId="{729076F3-55E6-44BB-BC7D-483F7A759410}" srcOrd="1" destOrd="0" presId="urn:microsoft.com/office/officeart/2005/8/layout/hierarchy3"/>
    <dgm:cxn modelId="{943485DA-66F6-4B53-9882-F48DFEDC393F}" type="presParOf" srcId="{729076F3-55E6-44BB-BC7D-483F7A759410}" destId="{5AF4D290-7180-479F-8BA9-21431F0D6F3E}" srcOrd="0" destOrd="0" presId="urn:microsoft.com/office/officeart/2005/8/layout/hierarchy3"/>
    <dgm:cxn modelId="{A7446839-31B1-479C-B984-E4C1889EF16A}" type="presParOf" srcId="{729076F3-55E6-44BB-BC7D-483F7A759410}" destId="{4DD19F0C-1C4F-40C8-BC5F-126DE12E95BC}" srcOrd="1" destOrd="0" presId="urn:microsoft.com/office/officeart/2005/8/layout/hierarchy3"/>
    <dgm:cxn modelId="{DE5DAD26-8E44-4289-99B9-51CFD4441638}" type="presParOf" srcId="{AA54BF8A-A145-4EE2-8B67-27F2D60F6CF2}" destId="{3C367A7A-5687-43D9-B1CD-C965813E063A}" srcOrd="3" destOrd="0" presId="urn:microsoft.com/office/officeart/2005/8/layout/hierarchy3"/>
    <dgm:cxn modelId="{A13C0207-E307-4B64-88FB-63358C70675A}" type="presParOf" srcId="{3C367A7A-5687-43D9-B1CD-C965813E063A}" destId="{9DAACFDF-C486-43F3-A18D-9E36D04ABC62}" srcOrd="0" destOrd="0" presId="urn:microsoft.com/office/officeart/2005/8/layout/hierarchy3"/>
    <dgm:cxn modelId="{DADF309A-BA9A-4ACC-90F2-FCA8CC79207E}" type="presParOf" srcId="{9DAACFDF-C486-43F3-A18D-9E36D04ABC62}" destId="{77E190EB-5969-4E0D-A18D-136AAAC420F2}" srcOrd="0" destOrd="0" presId="urn:microsoft.com/office/officeart/2005/8/layout/hierarchy3"/>
    <dgm:cxn modelId="{EC8B560C-2C94-43C8-8E7C-3F15598A6029}" type="presParOf" srcId="{9DAACFDF-C486-43F3-A18D-9E36D04ABC62}" destId="{68F9B879-BA07-4E6F-AC56-91B647FBA694}" srcOrd="1" destOrd="0" presId="urn:microsoft.com/office/officeart/2005/8/layout/hierarchy3"/>
    <dgm:cxn modelId="{200F7724-B43E-4425-B814-1F7F8B842AA9}" type="presParOf" srcId="{3C367A7A-5687-43D9-B1CD-C965813E063A}" destId="{6AD053D7-98B2-4099-AD5D-148F1720D3AE}" srcOrd="1" destOrd="0" presId="urn:microsoft.com/office/officeart/2005/8/layout/hierarchy3"/>
    <dgm:cxn modelId="{40D2FDD4-016D-4C80-BB74-EED8ED5D3B29}" type="presParOf" srcId="{6AD053D7-98B2-4099-AD5D-148F1720D3AE}" destId="{C3D5B423-E5B9-4FDB-9140-058EC5131D0A}" srcOrd="0" destOrd="0" presId="urn:microsoft.com/office/officeart/2005/8/layout/hierarchy3"/>
    <dgm:cxn modelId="{3A044D68-6053-4680-ABC9-8B8FAA9BC3B4}" type="presParOf" srcId="{6AD053D7-98B2-4099-AD5D-148F1720D3AE}" destId="{736A443B-DD93-4374-B316-824796920695}" srcOrd="1" destOrd="0" presId="urn:microsoft.com/office/officeart/2005/8/layout/hierarchy3"/>
    <dgm:cxn modelId="{15041F67-08B9-46C1-94EB-7B1522352BF2}" type="presParOf" srcId="{6AD053D7-98B2-4099-AD5D-148F1720D3AE}" destId="{6516AEA1-A364-4860-847D-996E18A62FDA}" srcOrd="2" destOrd="0" presId="urn:microsoft.com/office/officeart/2005/8/layout/hierarchy3"/>
    <dgm:cxn modelId="{508553C0-E921-49F4-9B87-83AF49D334BB}" type="presParOf" srcId="{6AD053D7-98B2-4099-AD5D-148F1720D3AE}" destId="{0F676243-1ECD-46EB-804F-6E69EE39F34C}" srcOrd="3" destOrd="0" presId="urn:microsoft.com/office/officeart/2005/8/layout/hierarchy3"/>
    <dgm:cxn modelId="{E37AC0D8-20D9-498B-9C52-A09DA2C641CD}" type="presParOf" srcId="{6AD053D7-98B2-4099-AD5D-148F1720D3AE}" destId="{F2C5FD46-4299-4FA1-B8CE-E2AC0B4B6C09}" srcOrd="4" destOrd="0" presId="urn:microsoft.com/office/officeart/2005/8/layout/hierarchy3"/>
    <dgm:cxn modelId="{623CA0D0-66A9-4830-BCA4-61C159A4E974}" type="presParOf" srcId="{6AD053D7-98B2-4099-AD5D-148F1720D3AE}" destId="{C18FF1AC-FFA6-46F1-B4CD-9751530FC645}" srcOrd="5" destOrd="0" presId="urn:microsoft.com/office/officeart/2005/8/layout/hierarchy3"/>
    <dgm:cxn modelId="{FC8D5FCE-EB92-4AB8-BF05-55FD606EB91A}" type="presParOf" srcId="{6AD053D7-98B2-4099-AD5D-148F1720D3AE}" destId="{7B801A6F-3C01-4471-A170-B3527D5A957E}" srcOrd="6" destOrd="0" presId="urn:microsoft.com/office/officeart/2005/8/layout/hierarchy3"/>
    <dgm:cxn modelId="{DB8AE92E-43C7-4CC5-85C2-6B98DAF69686}" type="presParOf" srcId="{6AD053D7-98B2-4099-AD5D-148F1720D3AE}" destId="{293F67C5-36E6-46F9-992F-14C91ABDCA30}" srcOrd="7" destOrd="0" presId="urn:microsoft.com/office/officeart/2005/8/layout/hierarchy3"/>
    <dgm:cxn modelId="{FC6831AE-9B88-4C04-8AF7-FBEEAD29BFA3}" type="presParOf" srcId="{6AD053D7-98B2-4099-AD5D-148F1720D3AE}" destId="{1156A8D3-3419-40AD-9BCE-8E827841292A}" srcOrd="8" destOrd="0" presId="urn:microsoft.com/office/officeart/2005/8/layout/hierarchy3"/>
    <dgm:cxn modelId="{A59DE406-7724-4C12-B296-8EC20B2C9A74}" type="presParOf" srcId="{6AD053D7-98B2-4099-AD5D-148F1720D3AE}" destId="{60927421-6196-461E-BB06-3D445115096C}" srcOrd="9" destOrd="0" presId="urn:microsoft.com/office/officeart/2005/8/layout/hierarchy3"/>
    <dgm:cxn modelId="{152066B8-0429-41BA-9566-D34F31CC0DAC}" type="presParOf" srcId="{6AD053D7-98B2-4099-AD5D-148F1720D3AE}" destId="{138F16D6-D1C6-4130-8047-061F2F33F8E7}" srcOrd="10" destOrd="0" presId="urn:microsoft.com/office/officeart/2005/8/layout/hierarchy3"/>
    <dgm:cxn modelId="{584EBB83-0D06-49B7-8FB9-9AB496A01745}" type="presParOf" srcId="{6AD053D7-98B2-4099-AD5D-148F1720D3AE}" destId="{6B2B4BEA-2B6F-43F7-9F1C-7E801329F63E}"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89FB15-F777-45DD-9E8B-28B1C3186931}"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A978A856-581E-4D7F-A100-6BD4177F91C4}">
      <dgm:prSet phldrT="[Text]" custT="1"/>
      <dgm:spPr/>
      <dgm:t>
        <a:bodyPr/>
        <a:lstStyle/>
        <a:p>
          <a:r>
            <a:rPr lang="en-US" sz="1000" dirty="0"/>
            <a:t>TRAVELER REPORTS</a:t>
          </a:r>
        </a:p>
      </dgm:t>
    </dgm:pt>
    <dgm:pt modelId="{3D2D1161-6B46-4649-872C-56A8A617555B}" type="parTrans" cxnId="{1B0990CC-81F2-4023-AC38-C9B5E33A8E26}">
      <dgm:prSet/>
      <dgm:spPr/>
      <dgm:t>
        <a:bodyPr/>
        <a:lstStyle/>
        <a:p>
          <a:endParaRPr lang="en-US"/>
        </a:p>
      </dgm:t>
    </dgm:pt>
    <dgm:pt modelId="{62FDFE39-83A8-4EC6-9E81-28CD1F4C3171}" type="sibTrans" cxnId="{1B0990CC-81F2-4023-AC38-C9B5E33A8E26}">
      <dgm:prSet/>
      <dgm:spPr/>
      <dgm:t>
        <a:bodyPr/>
        <a:lstStyle/>
        <a:p>
          <a:endParaRPr lang="en-US"/>
        </a:p>
      </dgm:t>
    </dgm:pt>
    <dgm:pt modelId="{D49A5438-C216-4044-8E27-1488156BD6F3}">
      <dgm:prSet phldrT="[Text]" custT="1"/>
      <dgm:spPr/>
      <dgm:t>
        <a:bodyPr/>
        <a:lstStyle/>
        <a:p>
          <a:r>
            <a:rPr lang="en-US" sz="1000"/>
            <a:t>TRAVELERs (OP/CL)</a:t>
          </a:r>
        </a:p>
      </dgm:t>
    </dgm:pt>
    <dgm:pt modelId="{83F78122-C199-49C1-A414-CE8577C4FBF7}" type="parTrans" cxnId="{E77AC308-F776-4A69-B7F2-21FDC2EC7175}">
      <dgm:prSet/>
      <dgm:spPr/>
      <dgm:t>
        <a:bodyPr/>
        <a:lstStyle/>
        <a:p>
          <a:endParaRPr lang="en-US" sz="1000"/>
        </a:p>
      </dgm:t>
    </dgm:pt>
    <dgm:pt modelId="{0F449AA4-B013-4F05-92F6-273A2623DD09}" type="sibTrans" cxnId="{E77AC308-F776-4A69-B7F2-21FDC2EC7175}">
      <dgm:prSet/>
      <dgm:spPr/>
      <dgm:t>
        <a:bodyPr/>
        <a:lstStyle/>
        <a:p>
          <a:endParaRPr lang="en-US"/>
        </a:p>
      </dgm:t>
    </dgm:pt>
    <dgm:pt modelId="{B46F59A0-DAB5-4856-B0F8-D25085D04D05}">
      <dgm:prSet phldrT="[Text]" custT="1"/>
      <dgm:spPr/>
      <dgm:t>
        <a:bodyPr/>
        <a:lstStyle/>
        <a:p>
          <a:r>
            <a:rPr lang="en-US" sz="1000"/>
            <a:t>NCR REPORTS</a:t>
          </a:r>
        </a:p>
      </dgm:t>
    </dgm:pt>
    <dgm:pt modelId="{907F987D-A0AB-4AF3-9D99-5F266FE55BEB}" type="parTrans" cxnId="{C6C20568-F1E6-4F6A-9337-4FC74FD39105}">
      <dgm:prSet/>
      <dgm:spPr/>
      <dgm:t>
        <a:bodyPr/>
        <a:lstStyle/>
        <a:p>
          <a:endParaRPr lang="en-US"/>
        </a:p>
      </dgm:t>
    </dgm:pt>
    <dgm:pt modelId="{66563D82-A995-42FA-9A23-98A65D10A6A2}" type="sibTrans" cxnId="{C6C20568-F1E6-4F6A-9337-4FC74FD39105}">
      <dgm:prSet/>
      <dgm:spPr/>
      <dgm:t>
        <a:bodyPr/>
        <a:lstStyle/>
        <a:p>
          <a:endParaRPr lang="en-US"/>
        </a:p>
      </dgm:t>
    </dgm:pt>
    <dgm:pt modelId="{BCC37F9D-56F5-437E-A686-42C0BA375CAD}">
      <dgm:prSet phldrT="[Text]" custT="1"/>
      <dgm:spPr/>
      <dgm:t>
        <a:bodyPr/>
        <a:lstStyle/>
        <a:p>
          <a:r>
            <a:rPr lang="en-US" sz="1000"/>
            <a:t>NCRs (OP/CL)</a:t>
          </a:r>
        </a:p>
      </dgm:t>
    </dgm:pt>
    <dgm:pt modelId="{CC81FCA5-205D-4368-BFDC-3BB644541AE6}" type="parTrans" cxnId="{91A2CF0B-E888-49C3-B492-9C56CC186002}">
      <dgm:prSet/>
      <dgm:spPr/>
      <dgm:t>
        <a:bodyPr/>
        <a:lstStyle/>
        <a:p>
          <a:endParaRPr lang="en-US" sz="1000"/>
        </a:p>
      </dgm:t>
    </dgm:pt>
    <dgm:pt modelId="{BFDA31D4-1D95-4FF0-8CA9-821D79236BB4}" type="sibTrans" cxnId="{91A2CF0B-E888-49C3-B492-9C56CC186002}">
      <dgm:prSet/>
      <dgm:spPr/>
      <dgm:t>
        <a:bodyPr/>
        <a:lstStyle/>
        <a:p>
          <a:endParaRPr lang="en-US"/>
        </a:p>
      </dgm:t>
    </dgm:pt>
    <dgm:pt modelId="{0496FAE6-AFC3-4302-B8FF-0F5668E3ECEE}">
      <dgm:prSet phldrT="[Text]" custT="1"/>
      <dgm:spPr/>
      <dgm:t>
        <a:bodyPr/>
        <a:lstStyle/>
        <a:p>
          <a:r>
            <a:rPr lang="en-US" sz="1000"/>
            <a:t>D3 REPORTS</a:t>
          </a:r>
        </a:p>
      </dgm:t>
    </dgm:pt>
    <dgm:pt modelId="{09990FFB-CF2C-46A8-8B0E-3C0FD4CC3C9F}" type="parTrans" cxnId="{C9A27BAE-8824-4412-8025-374A5D3E457B}">
      <dgm:prSet/>
      <dgm:spPr/>
      <dgm:t>
        <a:bodyPr/>
        <a:lstStyle/>
        <a:p>
          <a:endParaRPr lang="en-US"/>
        </a:p>
      </dgm:t>
    </dgm:pt>
    <dgm:pt modelId="{C221B5A6-9D79-4782-A3A3-D153088EE97A}" type="sibTrans" cxnId="{C9A27BAE-8824-4412-8025-374A5D3E457B}">
      <dgm:prSet/>
      <dgm:spPr/>
      <dgm:t>
        <a:bodyPr/>
        <a:lstStyle/>
        <a:p>
          <a:endParaRPr lang="en-US"/>
        </a:p>
      </dgm:t>
    </dgm:pt>
    <dgm:pt modelId="{E48402ED-B808-4AFD-B028-EE36CAF583E3}">
      <dgm:prSet phldrT="[Text]" custT="1"/>
      <dgm:spPr/>
      <dgm:t>
        <a:bodyPr/>
        <a:lstStyle/>
        <a:p>
          <a:r>
            <a:rPr lang="en-US" sz="1000"/>
            <a:t>PROJECT REPORTS</a:t>
          </a:r>
        </a:p>
      </dgm:t>
    </dgm:pt>
    <dgm:pt modelId="{C957D917-6791-43C8-903B-E35AC447F1C2}" type="parTrans" cxnId="{613C1C49-2C8C-4F6D-BF75-147401708EF5}">
      <dgm:prSet/>
      <dgm:spPr/>
      <dgm:t>
        <a:bodyPr/>
        <a:lstStyle/>
        <a:p>
          <a:endParaRPr lang="en-US"/>
        </a:p>
      </dgm:t>
    </dgm:pt>
    <dgm:pt modelId="{02E45D4F-3E2E-461F-9F31-B3E359351542}" type="sibTrans" cxnId="{613C1C49-2C8C-4F6D-BF75-147401708EF5}">
      <dgm:prSet/>
      <dgm:spPr/>
      <dgm:t>
        <a:bodyPr/>
        <a:lstStyle/>
        <a:p>
          <a:endParaRPr lang="en-US"/>
        </a:p>
      </dgm:t>
    </dgm:pt>
    <dgm:pt modelId="{AA07EB04-DDC8-4577-A310-3B4C0E121F22}">
      <dgm:prSet phldrT="[Text]" custT="1"/>
      <dgm:spPr/>
      <dgm:t>
        <a:bodyPr/>
        <a:lstStyle/>
        <a:p>
          <a:r>
            <a:rPr lang="en-US" sz="1000"/>
            <a:t>TRAVELERs BY PROJECT (OP/CL)</a:t>
          </a:r>
        </a:p>
      </dgm:t>
    </dgm:pt>
    <dgm:pt modelId="{23BF7065-7DB8-4AEB-81C2-441F93D47DF2}" type="parTrans" cxnId="{324A8862-A611-45D7-BB08-696D395AB417}">
      <dgm:prSet/>
      <dgm:spPr/>
      <dgm:t>
        <a:bodyPr/>
        <a:lstStyle/>
        <a:p>
          <a:endParaRPr lang="en-US" sz="1000"/>
        </a:p>
      </dgm:t>
    </dgm:pt>
    <dgm:pt modelId="{74B94035-D3EE-481B-9BE6-BE93D51D6696}" type="sibTrans" cxnId="{324A8862-A611-45D7-BB08-696D395AB417}">
      <dgm:prSet/>
      <dgm:spPr/>
      <dgm:t>
        <a:bodyPr/>
        <a:lstStyle/>
        <a:p>
          <a:endParaRPr lang="en-US"/>
        </a:p>
      </dgm:t>
    </dgm:pt>
    <dgm:pt modelId="{AB7301C6-0046-40C6-8BCE-6DFB51FF1098}">
      <dgm:prSet phldrT="[Text]" custT="1"/>
      <dgm:spPr/>
      <dgm:t>
        <a:bodyPr/>
        <a:lstStyle/>
        <a:p>
          <a:r>
            <a:rPr lang="en-US" sz="1000"/>
            <a:t>TRAVELERs BY PROJECT ALL</a:t>
          </a:r>
        </a:p>
      </dgm:t>
    </dgm:pt>
    <dgm:pt modelId="{00D59BBC-3361-461F-8AD7-438A8E255B99}" type="parTrans" cxnId="{97C129F1-CB95-4392-AF27-ADC727D74E3C}">
      <dgm:prSet/>
      <dgm:spPr/>
      <dgm:t>
        <a:bodyPr/>
        <a:lstStyle/>
        <a:p>
          <a:endParaRPr lang="en-US" sz="1000"/>
        </a:p>
      </dgm:t>
    </dgm:pt>
    <dgm:pt modelId="{8112F8FE-F9BC-420D-B954-BCF670759F49}" type="sibTrans" cxnId="{97C129F1-CB95-4392-AF27-ADC727D74E3C}">
      <dgm:prSet/>
      <dgm:spPr/>
      <dgm:t>
        <a:bodyPr/>
        <a:lstStyle/>
        <a:p>
          <a:endParaRPr lang="en-US"/>
        </a:p>
      </dgm:t>
    </dgm:pt>
    <dgm:pt modelId="{44E82B7E-3093-4E11-BB99-76ECC237305B}">
      <dgm:prSet phldrT="[Text]" custT="1"/>
      <dgm:spPr/>
      <dgm:t>
        <a:bodyPr/>
        <a:lstStyle/>
        <a:p>
          <a:r>
            <a:rPr lang="en-US" sz="1000"/>
            <a:t>TRAVELERs BY WORKCENTER</a:t>
          </a:r>
        </a:p>
      </dgm:t>
    </dgm:pt>
    <dgm:pt modelId="{C60181E6-98AC-429F-8315-20C49A885301}" type="parTrans" cxnId="{8C9CC5D1-9054-42F0-AA29-43E165CFE109}">
      <dgm:prSet/>
      <dgm:spPr/>
      <dgm:t>
        <a:bodyPr/>
        <a:lstStyle/>
        <a:p>
          <a:endParaRPr lang="en-US" sz="1000"/>
        </a:p>
      </dgm:t>
    </dgm:pt>
    <dgm:pt modelId="{4107B0EC-86E0-48A8-8BA5-BBCF21BF0D4D}" type="sibTrans" cxnId="{8C9CC5D1-9054-42F0-AA29-43E165CFE109}">
      <dgm:prSet/>
      <dgm:spPr/>
      <dgm:t>
        <a:bodyPr/>
        <a:lstStyle/>
        <a:p>
          <a:endParaRPr lang="en-US"/>
        </a:p>
      </dgm:t>
    </dgm:pt>
    <dgm:pt modelId="{8AF5DCFA-3E7E-4283-9094-64DA0707485F}">
      <dgm:prSet phldrT="[Text]" custT="1"/>
      <dgm:spPr/>
      <dgm:t>
        <a:bodyPr/>
        <a:lstStyle/>
        <a:p>
          <a:r>
            <a:rPr lang="en-US" sz="1000"/>
            <a:t>TRAVELER OPEN/CLOSED BY MONTH</a:t>
          </a:r>
        </a:p>
      </dgm:t>
    </dgm:pt>
    <dgm:pt modelId="{7E68A4FF-382D-4629-BE61-1B277604EFCB}" type="parTrans" cxnId="{0505960B-7D5D-4FCF-BA3C-96DF24245CCF}">
      <dgm:prSet/>
      <dgm:spPr/>
      <dgm:t>
        <a:bodyPr/>
        <a:lstStyle/>
        <a:p>
          <a:endParaRPr lang="en-US" sz="1000"/>
        </a:p>
      </dgm:t>
    </dgm:pt>
    <dgm:pt modelId="{8C39809F-E388-4D28-A633-88037B5296CD}" type="sibTrans" cxnId="{0505960B-7D5D-4FCF-BA3C-96DF24245CCF}">
      <dgm:prSet/>
      <dgm:spPr/>
      <dgm:t>
        <a:bodyPr/>
        <a:lstStyle/>
        <a:p>
          <a:endParaRPr lang="en-US"/>
        </a:p>
      </dgm:t>
    </dgm:pt>
    <dgm:pt modelId="{FC4A17E3-1E32-477E-828B-2D7916CF8375}">
      <dgm:prSet phldrT="[Text]" custT="1"/>
      <dgm:spPr/>
      <dgm:t>
        <a:bodyPr/>
        <a:lstStyle/>
        <a:p>
          <a:r>
            <a:rPr lang="en-US" sz="1000"/>
            <a:t>NCR BY PROJEC</a:t>
          </a:r>
        </a:p>
      </dgm:t>
    </dgm:pt>
    <dgm:pt modelId="{AACC7A36-EC9C-45EE-949A-5915123F003C}" type="parTrans" cxnId="{C9D24BC3-D375-40FA-9D8C-25CCB026A711}">
      <dgm:prSet/>
      <dgm:spPr/>
      <dgm:t>
        <a:bodyPr/>
        <a:lstStyle/>
        <a:p>
          <a:endParaRPr lang="en-US" sz="1000"/>
        </a:p>
      </dgm:t>
    </dgm:pt>
    <dgm:pt modelId="{BB70C1E2-1867-43B4-AB9A-8E69B68034D4}" type="sibTrans" cxnId="{C9D24BC3-D375-40FA-9D8C-25CCB026A711}">
      <dgm:prSet/>
      <dgm:spPr/>
      <dgm:t>
        <a:bodyPr/>
        <a:lstStyle/>
        <a:p>
          <a:endParaRPr lang="en-US"/>
        </a:p>
      </dgm:t>
    </dgm:pt>
    <dgm:pt modelId="{7B556E27-2A33-4FDE-9013-2E20303B5B0D}">
      <dgm:prSet phldrT="[Text]" custT="1"/>
      <dgm:spPr/>
      <dgm:t>
        <a:bodyPr/>
        <a:lstStyle/>
        <a:p>
          <a:r>
            <a:rPr lang="en-US" sz="1000"/>
            <a:t>NCRs BY WORKCENTERS</a:t>
          </a:r>
        </a:p>
      </dgm:t>
    </dgm:pt>
    <dgm:pt modelId="{0DD1993B-B865-4D76-98B6-E8F90D619641}" type="parTrans" cxnId="{9D927EC3-5640-45A7-9C90-6A98753049A8}">
      <dgm:prSet/>
      <dgm:spPr/>
      <dgm:t>
        <a:bodyPr/>
        <a:lstStyle/>
        <a:p>
          <a:endParaRPr lang="en-US" sz="1000"/>
        </a:p>
      </dgm:t>
    </dgm:pt>
    <dgm:pt modelId="{BE3A2701-512D-49D5-96B3-085875B90F6F}" type="sibTrans" cxnId="{9D927EC3-5640-45A7-9C90-6A98753049A8}">
      <dgm:prSet/>
      <dgm:spPr/>
      <dgm:t>
        <a:bodyPr/>
        <a:lstStyle/>
        <a:p>
          <a:endParaRPr lang="en-US"/>
        </a:p>
      </dgm:t>
    </dgm:pt>
    <dgm:pt modelId="{B7F4CF95-BAFD-4363-B337-B0983D03138C}">
      <dgm:prSet phldrT="[Text]" custT="1"/>
      <dgm:spPr/>
      <dgm:t>
        <a:bodyPr/>
        <a:lstStyle/>
        <a:p>
          <a:r>
            <a:rPr lang="en-US" sz="1000"/>
            <a:t>NCR CLASSIFCATION (TRAV)</a:t>
          </a:r>
        </a:p>
      </dgm:t>
    </dgm:pt>
    <dgm:pt modelId="{16377887-5644-4205-8BEB-E4F50C0EF789}" type="parTrans" cxnId="{977236DF-14D4-4284-8EC5-14FEB92D3B8B}">
      <dgm:prSet/>
      <dgm:spPr/>
      <dgm:t>
        <a:bodyPr/>
        <a:lstStyle/>
        <a:p>
          <a:endParaRPr lang="en-US" sz="1000"/>
        </a:p>
      </dgm:t>
    </dgm:pt>
    <dgm:pt modelId="{1893E46C-DBD4-4C07-B21C-FE1EC7B2F921}" type="sibTrans" cxnId="{977236DF-14D4-4284-8EC5-14FEB92D3B8B}">
      <dgm:prSet/>
      <dgm:spPr/>
      <dgm:t>
        <a:bodyPr/>
        <a:lstStyle/>
        <a:p>
          <a:endParaRPr lang="en-US"/>
        </a:p>
      </dgm:t>
    </dgm:pt>
    <dgm:pt modelId="{1CA552AA-5365-4765-8AD9-0D3C9A0ECB15}">
      <dgm:prSet phldrT="[Text]" custT="1"/>
      <dgm:spPr/>
      <dgm:t>
        <a:bodyPr/>
        <a:lstStyle/>
        <a:p>
          <a:r>
            <a:rPr lang="en-US" sz="1000"/>
            <a:t>NCR CLASSIFICATION (PRJ)</a:t>
          </a:r>
        </a:p>
      </dgm:t>
    </dgm:pt>
    <dgm:pt modelId="{FB5ACB0F-3466-4024-BBA6-EA0D49CB4E10}" type="parTrans" cxnId="{F1F2AC9E-6FE7-4033-9456-E231D28D751B}">
      <dgm:prSet/>
      <dgm:spPr/>
      <dgm:t>
        <a:bodyPr/>
        <a:lstStyle/>
        <a:p>
          <a:endParaRPr lang="en-US" sz="1000"/>
        </a:p>
      </dgm:t>
    </dgm:pt>
    <dgm:pt modelId="{A400EE73-BADF-47DA-9169-887832C7AB4D}" type="sibTrans" cxnId="{F1F2AC9E-6FE7-4033-9456-E231D28D751B}">
      <dgm:prSet/>
      <dgm:spPr/>
      <dgm:t>
        <a:bodyPr/>
        <a:lstStyle/>
        <a:p>
          <a:endParaRPr lang="en-US"/>
        </a:p>
      </dgm:t>
    </dgm:pt>
    <dgm:pt modelId="{9DEB79D7-FF2C-4C31-832D-BF328BB1AE34}">
      <dgm:prSet phldrT="[Text]" custT="1"/>
      <dgm:spPr/>
      <dgm:t>
        <a:bodyPr/>
        <a:lstStyle/>
        <a:p>
          <a:r>
            <a:rPr lang="en-US" sz="1000"/>
            <a:t>NCR CLOSURE PERIODS</a:t>
          </a:r>
        </a:p>
      </dgm:t>
    </dgm:pt>
    <dgm:pt modelId="{4A47146B-1D50-4459-99E4-D9EC809324D7}" type="parTrans" cxnId="{C9C5AEF2-9781-4109-B2BC-E3B012C04C3D}">
      <dgm:prSet/>
      <dgm:spPr/>
      <dgm:t>
        <a:bodyPr/>
        <a:lstStyle/>
        <a:p>
          <a:endParaRPr lang="en-US" sz="1000"/>
        </a:p>
      </dgm:t>
    </dgm:pt>
    <dgm:pt modelId="{E39E2DC3-537E-4251-89FC-B59F87EB17A2}" type="sibTrans" cxnId="{C9C5AEF2-9781-4109-B2BC-E3B012C04C3D}">
      <dgm:prSet/>
      <dgm:spPr/>
      <dgm:t>
        <a:bodyPr/>
        <a:lstStyle/>
        <a:p>
          <a:endParaRPr lang="en-US"/>
        </a:p>
      </dgm:t>
    </dgm:pt>
    <dgm:pt modelId="{A1DA0789-E8B1-430D-A9CC-3091C3603C51}">
      <dgm:prSet phldrT="[Text]" custT="1"/>
      <dgm:spPr/>
      <dgm:t>
        <a:bodyPr/>
        <a:lstStyle/>
        <a:p>
          <a:r>
            <a:rPr lang="en-US" sz="1000"/>
            <a:t>NCR INITIAL V FINAL</a:t>
          </a:r>
        </a:p>
      </dgm:t>
    </dgm:pt>
    <dgm:pt modelId="{CD595497-A49D-4341-9347-478DAA3C51DA}" type="parTrans" cxnId="{DB565DA9-B8C5-40AB-B7BC-5C831E3B14E2}">
      <dgm:prSet/>
      <dgm:spPr/>
      <dgm:t>
        <a:bodyPr/>
        <a:lstStyle/>
        <a:p>
          <a:endParaRPr lang="en-US" sz="1000"/>
        </a:p>
      </dgm:t>
    </dgm:pt>
    <dgm:pt modelId="{B7C78790-BF2C-42C9-AD6F-4AA6575048E6}" type="sibTrans" cxnId="{DB565DA9-B8C5-40AB-B7BC-5C831E3B14E2}">
      <dgm:prSet/>
      <dgm:spPr/>
      <dgm:t>
        <a:bodyPr/>
        <a:lstStyle/>
        <a:p>
          <a:endParaRPr lang="en-US"/>
        </a:p>
      </dgm:t>
    </dgm:pt>
    <dgm:pt modelId="{ABDBD11A-9EB9-4484-81C9-1A1343B31E2C}">
      <dgm:prSet phldrT="[Text]" custT="1"/>
      <dgm:spPr/>
      <dgm:t>
        <a:bodyPr/>
        <a:lstStyle/>
        <a:p>
          <a:r>
            <a:rPr lang="en-US" sz="1000"/>
            <a:t>NCR STACKED DISPOSITION</a:t>
          </a:r>
        </a:p>
      </dgm:t>
    </dgm:pt>
    <dgm:pt modelId="{B8BFFF67-98AA-4384-950B-6EAE78A9DCD9}" type="parTrans" cxnId="{EBD443CB-246F-4779-BDCA-B0BC6315443B}">
      <dgm:prSet/>
      <dgm:spPr/>
      <dgm:t>
        <a:bodyPr/>
        <a:lstStyle/>
        <a:p>
          <a:endParaRPr lang="en-US" sz="1000"/>
        </a:p>
      </dgm:t>
    </dgm:pt>
    <dgm:pt modelId="{245DE70D-1909-4778-AF57-9405BE55F927}" type="sibTrans" cxnId="{EBD443CB-246F-4779-BDCA-B0BC6315443B}">
      <dgm:prSet/>
      <dgm:spPr/>
      <dgm:t>
        <a:bodyPr/>
        <a:lstStyle/>
        <a:p>
          <a:endParaRPr lang="en-US"/>
        </a:p>
      </dgm:t>
    </dgm:pt>
    <dgm:pt modelId="{969A2E2A-AAC7-43B2-8EAE-C4054464D3D2}">
      <dgm:prSet phldrT="[Text]" custT="1"/>
      <dgm:spPr/>
      <dgm:t>
        <a:bodyPr/>
        <a:lstStyle/>
        <a:p>
          <a:r>
            <a:rPr lang="en-US" sz="1000"/>
            <a:t>NCR OP/CL BY MONTH</a:t>
          </a:r>
        </a:p>
      </dgm:t>
    </dgm:pt>
    <dgm:pt modelId="{2A6AC107-AA4E-43D2-BA4C-1CD006F2791E}" type="parTrans" cxnId="{860337B2-40A2-4977-A9B2-E9CD1023621A}">
      <dgm:prSet/>
      <dgm:spPr/>
      <dgm:t>
        <a:bodyPr/>
        <a:lstStyle/>
        <a:p>
          <a:endParaRPr lang="en-US" sz="1000"/>
        </a:p>
      </dgm:t>
    </dgm:pt>
    <dgm:pt modelId="{CFF7F084-1FCE-434A-9774-D41B1A95158B}" type="sibTrans" cxnId="{860337B2-40A2-4977-A9B2-E9CD1023621A}">
      <dgm:prSet/>
      <dgm:spPr/>
      <dgm:t>
        <a:bodyPr/>
        <a:lstStyle/>
        <a:p>
          <a:endParaRPr lang="en-US"/>
        </a:p>
      </dgm:t>
    </dgm:pt>
    <dgm:pt modelId="{5E5B6C27-AFC7-4F70-B8B4-C666DE9A554A}">
      <dgm:prSet phldrT="[Text]" custT="1"/>
      <dgm:spPr/>
      <dgm:t>
        <a:bodyPr/>
        <a:lstStyle/>
        <a:p>
          <a:r>
            <a:rPr lang="en-US" sz="1000"/>
            <a:t>NCRs BY ENGR</a:t>
          </a:r>
        </a:p>
      </dgm:t>
    </dgm:pt>
    <dgm:pt modelId="{8FF01B9D-9ED2-47FE-AA10-8FAACB0215C3}" type="parTrans" cxnId="{4FD8F085-B001-4162-BB77-36DC0DFAA7D2}">
      <dgm:prSet/>
      <dgm:spPr/>
      <dgm:t>
        <a:bodyPr/>
        <a:lstStyle/>
        <a:p>
          <a:endParaRPr lang="en-US" sz="1000"/>
        </a:p>
      </dgm:t>
    </dgm:pt>
    <dgm:pt modelId="{2F7FAD7F-D02C-4701-8590-07D3D0E20CFD}" type="sibTrans" cxnId="{4FD8F085-B001-4162-BB77-36DC0DFAA7D2}">
      <dgm:prSet/>
      <dgm:spPr/>
      <dgm:t>
        <a:bodyPr/>
        <a:lstStyle/>
        <a:p>
          <a:endParaRPr lang="en-US"/>
        </a:p>
      </dgm:t>
    </dgm:pt>
    <dgm:pt modelId="{41470A0D-0462-4FDE-B581-CAFD7BC2DD14}">
      <dgm:prSet phldrT="[Text]" custT="1"/>
      <dgm:spPr/>
      <dgm:t>
        <a:bodyPr/>
        <a:lstStyle/>
        <a:p>
          <a:r>
            <a:rPr lang="en-US" sz="1000"/>
            <a:t>NCR DISPOSITION (TRAV)</a:t>
          </a:r>
        </a:p>
      </dgm:t>
    </dgm:pt>
    <dgm:pt modelId="{E549937A-4162-4E5B-A13E-BDFFB00ABFD0}" type="parTrans" cxnId="{54551B2A-0ACB-4B64-A4CB-2012BDF0C7D0}">
      <dgm:prSet/>
      <dgm:spPr/>
      <dgm:t>
        <a:bodyPr/>
        <a:lstStyle/>
        <a:p>
          <a:endParaRPr lang="en-US" sz="1000"/>
        </a:p>
      </dgm:t>
    </dgm:pt>
    <dgm:pt modelId="{7DA4B95D-BEDD-446F-A0E7-9E8012ACE95E}" type="sibTrans" cxnId="{54551B2A-0ACB-4B64-A4CB-2012BDF0C7D0}">
      <dgm:prSet/>
      <dgm:spPr/>
      <dgm:t>
        <a:bodyPr/>
        <a:lstStyle/>
        <a:p>
          <a:endParaRPr lang="en-US"/>
        </a:p>
      </dgm:t>
    </dgm:pt>
    <dgm:pt modelId="{EF3C5DCF-D165-4D2F-A91B-F7C986891D8F}">
      <dgm:prSet phldrT="[Text]" custT="1"/>
      <dgm:spPr/>
      <dgm:t>
        <a:bodyPr/>
        <a:lstStyle/>
        <a:p>
          <a:r>
            <a:rPr lang="en-US" sz="1000"/>
            <a:t>OPEN NCR AGE</a:t>
          </a:r>
        </a:p>
      </dgm:t>
    </dgm:pt>
    <dgm:pt modelId="{1C60D52B-8179-4006-BC3D-C062D36A2D89}" type="parTrans" cxnId="{C69497AD-CC43-45DB-83B7-F9FC605F1B0A}">
      <dgm:prSet/>
      <dgm:spPr/>
      <dgm:t>
        <a:bodyPr/>
        <a:lstStyle/>
        <a:p>
          <a:endParaRPr lang="en-US" sz="1000"/>
        </a:p>
      </dgm:t>
    </dgm:pt>
    <dgm:pt modelId="{48A24092-CD92-486E-AA9C-08A266D40733}" type="sibTrans" cxnId="{C69497AD-CC43-45DB-83B7-F9FC605F1B0A}">
      <dgm:prSet/>
      <dgm:spPr/>
      <dgm:t>
        <a:bodyPr/>
        <a:lstStyle/>
        <a:p>
          <a:endParaRPr lang="en-US"/>
        </a:p>
      </dgm:t>
    </dgm:pt>
    <dgm:pt modelId="{866B65EF-CEC2-493F-A5B6-5F95BDA8C50E}">
      <dgm:prSet phldrT="[Text]" custT="1"/>
      <dgm:spPr/>
      <dgm:t>
        <a:bodyPr/>
        <a:lstStyle/>
        <a:p>
          <a:r>
            <a:rPr lang="en-US" sz="1000"/>
            <a:t>D3s (OP/CL)</a:t>
          </a:r>
        </a:p>
      </dgm:t>
    </dgm:pt>
    <dgm:pt modelId="{CE1CAE84-2112-46D1-9803-A858CCBD721C}" type="parTrans" cxnId="{3CA0B5F5-2D96-425C-970F-D5AEF6116673}">
      <dgm:prSet/>
      <dgm:spPr/>
      <dgm:t>
        <a:bodyPr/>
        <a:lstStyle/>
        <a:p>
          <a:endParaRPr lang="en-US" sz="1000"/>
        </a:p>
      </dgm:t>
    </dgm:pt>
    <dgm:pt modelId="{DF8063FF-8723-4A5A-BFCF-576D50BEF608}" type="sibTrans" cxnId="{3CA0B5F5-2D96-425C-970F-D5AEF6116673}">
      <dgm:prSet/>
      <dgm:spPr/>
      <dgm:t>
        <a:bodyPr/>
        <a:lstStyle/>
        <a:p>
          <a:endParaRPr lang="en-US"/>
        </a:p>
      </dgm:t>
    </dgm:pt>
    <dgm:pt modelId="{E239071C-F0D3-40F7-A40F-6B11146653D8}">
      <dgm:prSet phldrT="[Text]" custT="1"/>
      <dgm:spPr/>
      <dgm:t>
        <a:bodyPr/>
        <a:lstStyle/>
        <a:p>
          <a:r>
            <a:rPr lang="en-US" sz="1000"/>
            <a:t>D3 BY PROJ</a:t>
          </a:r>
        </a:p>
      </dgm:t>
    </dgm:pt>
    <dgm:pt modelId="{4A23E5C8-8050-401E-BBAD-F7034399FFD4}" type="parTrans" cxnId="{C6C6B4AA-E91A-491D-8410-F61AA686ED31}">
      <dgm:prSet/>
      <dgm:spPr/>
      <dgm:t>
        <a:bodyPr/>
        <a:lstStyle/>
        <a:p>
          <a:endParaRPr lang="en-US" sz="1000"/>
        </a:p>
      </dgm:t>
    </dgm:pt>
    <dgm:pt modelId="{B9BD35B6-4F42-49DC-B386-CD67E672B131}" type="sibTrans" cxnId="{C6C6B4AA-E91A-491D-8410-F61AA686ED31}">
      <dgm:prSet/>
      <dgm:spPr/>
      <dgm:t>
        <a:bodyPr/>
        <a:lstStyle/>
        <a:p>
          <a:endParaRPr lang="en-US"/>
        </a:p>
      </dgm:t>
    </dgm:pt>
    <dgm:pt modelId="{2A5B3A0C-FAC4-49AF-90C2-D14D202B0DCE}">
      <dgm:prSet phldrT="[Text]" custT="1"/>
      <dgm:spPr/>
      <dgm:t>
        <a:bodyPr/>
        <a:lstStyle/>
        <a:p>
          <a:r>
            <a:rPr lang="en-US" sz="1000"/>
            <a:t>D3 BY WORKCENTERS</a:t>
          </a:r>
        </a:p>
      </dgm:t>
    </dgm:pt>
    <dgm:pt modelId="{1CB753C9-C702-43AC-A9D4-F75B317B6AAF}" type="parTrans" cxnId="{AACA7FCC-0B9E-41F4-9516-6A770F8DD5F9}">
      <dgm:prSet/>
      <dgm:spPr/>
      <dgm:t>
        <a:bodyPr/>
        <a:lstStyle/>
        <a:p>
          <a:endParaRPr lang="en-US" sz="1000"/>
        </a:p>
      </dgm:t>
    </dgm:pt>
    <dgm:pt modelId="{124F6773-1DE9-411D-A9C6-B3A73C148EBC}" type="sibTrans" cxnId="{AACA7FCC-0B9E-41F4-9516-6A770F8DD5F9}">
      <dgm:prSet/>
      <dgm:spPr/>
      <dgm:t>
        <a:bodyPr/>
        <a:lstStyle/>
        <a:p>
          <a:endParaRPr lang="en-US"/>
        </a:p>
      </dgm:t>
    </dgm:pt>
    <dgm:pt modelId="{2DA10D48-9FD9-4436-B803-E552AB6C68D6}">
      <dgm:prSet phldrT="[Text]" custT="1"/>
      <dgm:spPr/>
      <dgm:t>
        <a:bodyPr/>
        <a:lstStyle/>
        <a:p>
          <a:r>
            <a:rPr lang="en-US" sz="1000"/>
            <a:t>D3 CLASSIFICATIONS (TRAV)</a:t>
          </a:r>
        </a:p>
      </dgm:t>
    </dgm:pt>
    <dgm:pt modelId="{BC4E2E87-71CB-4E53-9176-70AB535E18B8}" type="parTrans" cxnId="{C8FFB0A4-D1A9-4151-942C-3B694B9B1D18}">
      <dgm:prSet/>
      <dgm:spPr/>
      <dgm:t>
        <a:bodyPr/>
        <a:lstStyle/>
        <a:p>
          <a:endParaRPr lang="en-US" sz="1000"/>
        </a:p>
      </dgm:t>
    </dgm:pt>
    <dgm:pt modelId="{D1F6F217-A063-4B21-91A0-359736554C6D}" type="sibTrans" cxnId="{C8FFB0A4-D1A9-4151-942C-3B694B9B1D18}">
      <dgm:prSet/>
      <dgm:spPr/>
      <dgm:t>
        <a:bodyPr/>
        <a:lstStyle/>
        <a:p>
          <a:endParaRPr lang="en-US"/>
        </a:p>
      </dgm:t>
    </dgm:pt>
    <dgm:pt modelId="{992E4FAB-1017-4C93-8ED8-B9F917267AE2}">
      <dgm:prSet phldrT="[Text]" custT="1"/>
      <dgm:spPr/>
      <dgm:t>
        <a:bodyPr/>
        <a:lstStyle/>
        <a:p>
          <a:r>
            <a:rPr lang="en-US" sz="1000"/>
            <a:t>D3 CLASSIFICATIONS (PRJ)</a:t>
          </a:r>
        </a:p>
      </dgm:t>
    </dgm:pt>
    <dgm:pt modelId="{068EFDA9-765F-40BC-9D80-B1055B0513BE}" type="parTrans" cxnId="{B4423A0F-4D7C-4FB0-9DC9-E5E196110916}">
      <dgm:prSet/>
      <dgm:spPr/>
      <dgm:t>
        <a:bodyPr/>
        <a:lstStyle/>
        <a:p>
          <a:endParaRPr lang="en-US" sz="1000"/>
        </a:p>
      </dgm:t>
    </dgm:pt>
    <dgm:pt modelId="{B4E700C9-B9F1-47B2-9458-A8696BE7EF6C}" type="sibTrans" cxnId="{B4423A0F-4D7C-4FB0-9DC9-E5E196110916}">
      <dgm:prSet/>
      <dgm:spPr/>
      <dgm:t>
        <a:bodyPr/>
        <a:lstStyle/>
        <a:p>
          <a:endParaRPr lang="en-US"/>
        </a:p>
      </dgm:t>
    </dgm:pt>
    <dgm:pt modelId="{29B55DC0-0901-42DC-A111-1BC85FEA321E}">
      <dgm:prSet phldrT="[Text]" custT="1"/>
      <dgm:spPr/>
      <dgm:t>
        <a:bodyPr/>
        <a:lstStyle/>
        <a:p>
          <a:r>
            <a:rPr lang="en-US" sz="1000"/>
            <a:t>D3 OP/CL BY MONTH</a:t>
          </a:r>
        </a:p>
      </dgm:t>
    </dgm:pt>
    <dgm:pt modelId="{59B14A20-AB88-4394-82C3-3B6080D4297B}" type="parTrans" cxnId="{0BC898FC-5AC1-4885-8771-08E9E21AF6B2}">
      <dgm:prSet/>
      <dgm:spPr/>
      <dgm:t>
        <a:bodyPr/>
        <a:lstStyle/>
        <a:p>
          <a:endParaRPr lang="en-US" sz="1000"/>
        </a:p>
      </dgm:t>
    </dgm:pt>
    <dgm:pt modelId="{1E34A796-5306-445A-8396-F1E703ED5ABF}" type="sibTrans" cxnId="{0BC898FC-5AC1-4885-8771-08E9E21AF6B2}">
      <dgm:prSet/>
      <dgm:spPr/>
      <dgm:t>
        <a:bodyPr/>
        <a:lstStyle/>
        <a:p>
          <a:endParaRPr lang="en-US"/>
        </a:p>
      </dgm:t>
    </dgm:pt>
    <dgm:pt modelId="{E4F8F1DE-247D-49E2-B7BF-CB1CDB47D492}">
      <dgm:prSet phldrT="[Text]" custT="1"/>
      <dgm:spPr/>
      <dgm:t>
        <a:bodyPr/>
        <a:lstStyle/>
        <a:p>
          <a:r>
            <a:rPr lang="en-US" sz="1000"/>
            <a:t>PROJECT OVERVIEW</a:t>
          </a:r>
        </a:p>
      </dgm:t>
    </dgm:pt>
    <dgm:pt modelId="{3968E453-D79F-4386-B5CF-3828467A65B8}" type="parTrans" cxnId="{3D6157D0-4157-4523-B488-C5E6889457C4}">
      <dgm:prSet/>
      <dgm:spPr/>
      <dgm:t>
        <a:bodyPr/>
        <a:lstStyle/>
        <a:p>
          <a:endParaRPr lang="en-US" sz="1000"/>
        </a:p>
      </dgm:t>
    </dgm:pt>
    <dgm:pt modelId="{5B798CE1-E178-4FB4-A865-4772172693AE}" type="sibTrans" cxnId="{3D6157D0-4157-4523-B488-C5E6889457C4}">
      <dgm:prSet/>
      <dgm:spPr/>
      <dgm:t>
        <a:bodyPr/>
        <a:lstStyle/>
        <a:p>
          <a:endParaRPr lang="en-US"/>
        </a:p>
      </dgm:t>
    </dgm:pt>
    <dgm:pt modelId="{B32289E3-4B5F-447F-848A-81ECDE535839}">
      <dgm:prSet phldrT="[Text]" custT="1"/>
      <dgm:spPr/>
      <dgm:t>
        <a:bodyPr/>
        <a:lstStyle/>
        <a:p>
          <a:r>
            <a:rPr lang="en-US" sz="1000"/>
            <a:t>PROJECT METRICS</a:t>
          </a:r>
        </a:p>
      </dgm:t>
    </dgm:pt>
    <dgm:pt modelId="{7CBD6049-2C3C-435D-89A6-E0AEF521B9DF}" type="parTrans" cxnId="{DAE2D81F-BD1F-4C24-BE64-E7A726554AA3}">
      <dgm:prSet/>
      <dgm:spPr/>
      <dgm:t>
        <a:bodyPr/>
        <a:lstStyle/>
        <a:p>
          <a:endParaRPr lang="en-US" sz="1000"/>
        </a:p>
      </dgm:t>
    </dgm:pt>
    <dgm:pt modelId="{FD6D03C2-C40C-4EF1-BD3A-A2A11BCA0DE8}" type="sibTrans" cxnId="{DAE2D81F-BD1F-4C24-BE64-E7A726554AA3}">
      <dgm:prSet/>
      <dgm:spPr/>
      <dgm:t>
        <a:bodyPr/>
        <a:lstStyle/>
        <a:p>
          <a:endParaRPr lang="en-US"/>
        </a:p>
      </dgm:t>
    </dgm:pt>
    <dgm:pt modelId="{F1CA27B9-48E3-4042-9336-1CAE80EC4BA8}">
      <dgm:prSet phldrT="[Text]" custT="1"/>
      <dgm:spPr/>
      <dgm:t>
        <a:bodyPr/>
        <a:lstStyle/>
        <a:p>
          <a:r>
            <a:rPr lang="en-US" sz="1000"/>
            <a:t>QC NCR LISTING</a:t>
          </a:r>
        </a:p>
      </dgm:t>
    </dgm:pt>
    <dgm:pt modelId="{D7E956CC-D879-4029-B607-A6F9B1CB13FF}" type="parTrans" cxnId="{C3E90D22-1532-4B5C-8F8A-D5ADB31EB559}">
      <dgm:prSet/>
      <dgm:spPr/>
      <dgm:t>
        <a:bodyPr/>
        <a:lstStyle/>
        <a:p>
          <a:endParaRPr lang="en-US" sz="1000"/>
        </a:p>
      </dgm:t>
    </dgm:pt>
    <dgm:pt modelId="{E9782AF5-880D-402A-BF3E-5909A8DE6213}" type="sibTrans" cxnId="{C3E90D22-1532-4B5C-8F8A-D5ADB31EB559}">
      <dgm:prSet/>
      <dgm:spPr/>
      <dgm:t>
        <a:bodyPr/>
        <a:lstStyle/>
        <a:p>
          <a:endParaRPr lang="en-US"/>
        </a:p>
      </dgm:t>
    </dgm:pt>
    <dgm:pt modelId="{DFA71053-6BEE-4788-B925-74001875E71B}" type="pres">
      <dgm:prSet presAssocID="{B689FB15-F777-45DD-9E8B-28B1C3186931}" presName="diagram" presStyleCnt="0">
        <dgm:presLayoutVars>
          <dgm:chPref val="1"/>
          <dgm:dir/>
          <dgm:animOne val="branch"/>
          <dgm:animLvl val="lvl"/>
          <dgm:resizeHandles/>
        </dgm:presLayoutVars>
      </dgm:prSet>
      <dgm:spPr/>
    </dgm:pt>
    <dgm:pt modelId="{DCC3BD87-FD9C-4513-A751-A240F04BA93A}" type="pres">
      <dgm:prSet presAssocID="{A978A856-581E-4D7F-A100-6BD4177F91C4}" presName="root" presStyleCnt="0"/>
      <dgm:spPr/>
    </dgm:pt>
    <dgm:pt modelId="{482C5E41-5B16-487A-BE91-BC5C539CA578}" type="pres">
      <dgm:prSet presAssocID="{A978A856-581E-4D7F-A100-6BD4177F91C4}" presName="rootComposite" presStyleCnt="0"/>
      <dgm:spPr/>
    </dgm:pt>
    <dgm:pt modelId="{7C2D0F7B-E7DB-4633-AA04-16E87CBD959F}" type="pres">
      <dgm:prSet presAssocID="{A978A856-581E-4D7F-A100-6BD4177F91C4}" presName="rootText" presStyleLbl="node1" presStyleIdx="0" presStyleCnt="4" custScaleX="502467" custLinFactNeighborX="-35673"/>
      <dgm:spPr/>
    </dgm:pt>
    <dgm:pt modelId="{46B7518E-10AD-4B2E-96BD-CE83C393A29B}" type="pres">
      <dgm:prSet presAssocID="{A978A856-581E-4D7F-A100-6BD4177F91C4}" presName="rootConnector" presStyleLbl="node1" presStyleIdx="0" presStyleCnt="4"/>
      <dgm:spPr/>
    </dgm:pt>
    <dgm:pt modelId="{5B72DA86-4CC2-46DA-90E6-D489F63CC96C}" type="pres">
      <dgm:prSet presAssocID="{A978A856-581E-4D7F-A100-6BD4177F91C4}" presName="childShape" presStyleCnt="0"/>
      <dgm:spPr/>
    </dgm:pt>
    <dgm:pt modelId="{01DA1A4A-39AE-430F-B8D1-0660D3FEE814}" type="pres">
      <dgm:prSet presAssocID="{83F78122-C199-49C1-A414-CE8577C4FBF7}" presName="Name13" presStyleLbl="parChTrans1D2" presStyleIdx="0" presStyleCnt="26"/>
      <dgm:spPr/>
    </dgm:pt>
    <dgm:pt modelId="{EC5E9ED6-A5D7-4F56-8254-2962EFC0EA9A}" type="pres">
      <dgm:prSet presAssocID="{D49A5438-C216-4044-8E27-1488156BD6F3}" presName="childText" presStyleLbl="bgAcc1" presStyleIdx="0" presStyleCnt="26" custScaleX="530824" custScaleY="151255" custLinFactNeighborX="-44586">
        <dgm:presLayoutVars>
          <dgm:bulletEnabled val="1"/>
        </dgm:presLayoutVars>
      </dgm:prSet>
      <dgm:spPr/>
    </dgm:pt>
    <dgm:pt modelId="{AB98E1E5-28A4-4896-8D87-60E4A2190DCF}" type="pres">
      <dgm:prSet presAssocID="{23BF7065-7DB8-4AEB-81C2-441F93D47DF2}" presName="Name13" presStyleLbl="parChTrans1D2" presStyleIdx="1" presStyleCnt="26"/>
      <dgm:spPr/>
    </dgm:pt>
    <dgm:pt modelId="{D25FA2FB-FD8E-4CDA-906B-07D6B6563948}" type="pres">
      <dgm:prSet presAssocID="{AA07EB04-DDC8-4577-A310-3B4C0E121F22}" presName="childText" presStyleLbl="bgAcc1" presStyleIdx="1" presStyleCnt="26" custScaleX="530824" custScaleY="151255" custLinFactNeighborX="-44586">
        <dgm:presLayoutVars>
          <dgm:bulletEnabled val="1"/>
        </dgm:presLayoutVars>
      </dgm:prSet>
      <dgm:spPr/>
    </dgm:pt>
    <dgm:pt modelId="{D1CB7F8F-56ED-4ECD-BF9B-48B24479287E}" type="pres">
      <dgm:prSet presAssocID="{00D59BBC-3361-461F-8AD7-438A8E255B99}" presName="Name13" presStyleLbl="parChTrans1D2" presStyleIdx="2" presStyleCnt="26"/>
      <dgm:spPr/>
    </dgm:pt>
    <dgm:pt modelId="{8F14F7E5-2CE0-4ED0-8F4D-0B27A022AD9D}" type="pres">
      <dgm:prSet presAssocID="{AB7301C6-0046-40C6-8BCE-6DFB51FF1098}" presName="childText" presStyleLbl="bgAcc1" presStyleIdx="2" presStyleCnt="26" custScaleX="530824" custScaleY="151255" custLinFactNeighborX="-44586">
        <dgm:presLayoutVars>
          <dgm:bulletEnabled val="1"/>
        </dgm:presLayoutVars>
      </dgm:prSet>
      <dgm:spPr/>
    </dgm:pt>
    <dgm:pt modelId="{0350667C-EB8A-4994-A902-29B3D2655A9E}" type="pres">
      <dgm:prSet presAssocID="{C60181E6-98AC-429F-8315-20C49A885301}" presName="Name13" presStyleLbl="parChTrans1D2" presStyleIdx="3" presStyleCnt="26"/>
      <dgm:spPr/>
    </dgm:pt>
    <dgm:pt modelId="{8BDE4988-35FB-46FE-997A-9F80E05F32F6}" type="pres">
      <dgm:prSet presAssocID="{44E82B7E-3093-4E11-BB99-76ECC237305B}" presName="childText" presStyleLbl="bgAcc1" presStyleIdx="3" presStyleCnt="26" custScaleX="530824" custScaleY="151255" custLinFactNeighborX="-44586">
        <dgm:presLayoutVars>
          <dgm:bulletEnabled val="1"/>
        </dgm:presLayoutVars>
      </dgm:prSet>
      <dgm:spPr/>
    </dgm:pt>
    <dgm:pt modelId="{2931A1C8-D1DB-4717-B943-569696522D51}" type="pres">
      <dgm:prSet presAssocID="{7E68A4FF-382D-4629-BE61-1B277604EFCB}" presName="Name13" presStyleLbl="parChTrans1D2" presStyleIdx="4" presStyleCnt="26"/>
      <dgm:spPr/>
    </dgm:pt>
    <dgm:pt modelId="{27328CBB-2D8A-4F8A-A150-3FE15A322527}" type="pres">
      <dgm:prSet presAssocID="{8AF5DCFA-3E7E-4283-9094-64DA0707485F}" presName="childText" presStyleLbl="bgAcc1" presStyleIdx="4" presStyleCnt="26" custScaleX="530824" custScaleY="151255" custLinFactNeighborX="-44586">
        <dgm:presLayoutVars>
          <dgm:bulletEnabled val="1"/>
        </dgm:presLayoutVars>
      </dgm:prSet>
      <dgm:spPr/>
    </dgm:pt>
    <dgm:pt modelId="{3A5287A2-FAA7-40F5-80F5-F23BACE62661}" type="pres">
      <dgm:prSet presAssocID="{B46F59A0-DAB5-4856-B0F8-D25085D04D05}" presName="root" presStyleCnt="0"/>
      <dgm:spPr/>
    </dgm:pt>
    <dgm:pt modelId="{5667FB21-173D-480D-811A-9EE4AEBED704}" type="pres">
      <dgm:prSet presAssocID="{B46F59A0-DAB5-4856-B0F8-D25085D04D05}" presName="rootComposite" presStyleCnt="0"/>
      <dgm:spPr/>
    </dgm:pt>
    <dgm:pt modelId="{098B05EE-A73F-4C80-95BD-8DD760CACFC5}" type="pres">
      <dgm:prSet presAssocID="{B46F59A0-DAB5-4856-B0F8-D25085D04D05}" presName="rootText" presStyleLbl="node1" presStyleIdx="1" presStyleCnt="4" custScaleX="344693" custLinFactNeighborX="2147"/>
      <dgm:spPr/>
    </dgm:pt>
    <dgm:pt modelId="{0CC33A4C-074A-49CD-83AC-D7F7127C81E0}" type="pres">
      <dgm:prSet presAssocID="{B46F59A0-DAB5-4856-B0F8-D25085D04D05}" presName="rootConnector" presStyleLbl="node1" presStyleIdx="1" presStyleCnt="4"/>
      <dgm:spPr/>
    </dgm:pt>
    <dgm:pt modelId="{D94C5651-30EE-4C01-9876-DCA8F91C6FF2}" type="pres">
      <dgm:prSet presAssocID="{B46F59A0-DAB5-4856-B0F8-D25085D04D05}" presName="childShape" presStyleCnt="0"/>
      <dgm:spPr/>
    </dgm:pt>
    <dgm:pt modelId="{BE2699DA-1082-4AAD-B717-8234177C2B8D}" type="pres">
      <dgm:prSet presAssocID="{CC81FCA5-205D-4368-BFDC-3BB644541AE6}" presName="Name13" presStyleLbl="parChTrans1D2" presStyleIdx="5" presStyleCnt="26"/>
      <dgm:spPr/>
    </dgm:pt>
    <dgm:pt modelId="{377054CB-BF2C-415D-AFB6-3F75598D8276}" type="pres">
      <dgm:prSet presAssocID="{BCC37F9D-56F5-437E-A686-42C0BA375CAD}" presName="childText" presStyleLbl="bgAcc1" presStyleIdx="5" presStyleCnt="26" custScaleX="437424" custScaleY="151255">
        <dgm:presLayoutVars>
          <dgm:bulletEnabled val="1"/>
        </dgm:presLayoutVars>
      </dgm:prSet>
      <dgm:spPr/>
    </dgm:pt>
    <dgm:pt modelId="{8FC4B38C-5B64-4544-9C24-AEE2846AD64B}" type="pres">
      <dgm:prSet presAssocID="{AACC7A36-EC9C-45EE-949A-5915123F003C}" presName="Name13" presStyleLbl="parChTrans1D2" presStyleIdx="6" presStyleCnt="26"/>
      <dgm:spPr/>
    </dgm:pt>
    <dgm:pt modelId="{FC3E3C9B-5EAB-45C8-A97C-E66ECC7F31A3}" type="pres">
      <dgm:prSet presAssocID="{FC4A17E3-1E32-477E-828B-2D7916CF8375}" presName="childText" presStyleLbl="bgAcc1" presStyleIdx="6" presStyleCnt="26" custScaleX="437424" custScaleY="151255">
        <dgm:presLayoutVars>
          <dgm:bulletEnabled val="1"/>
        </dgm:presLayoutVars>
      </dgm:prSet>
      <dgm:spPr/>
    </dgm:pt>
    <dgm:pt modelId="{95C9CE78-BF72-44DE-91AD-5033434B878B}" type="pres">
      <dgm:prSet presAssocID="{0DD1993B-B865-4D76-98B6-E8F90D619641}" presName="Name13" presStyleLbl="parChTrans1D2" presStyleIdx="7" presStyleCnt="26"/>
      <dgm:spPr/>
    </dgm:pt>
    <dgm:pt modelId="{7AFD04E0-4D3F-4B43-A1D4-106D2ADC4BBE}" type="pres">
      <dgm:prSet presAssocID="{7B556E27-2A33-4FDE-9013-2E20303B5B0D}" presName="childText" presStyleLbl="bgAcc1" presStyleIdx="7" presStyleCnt="26" custScaleX="437424" custScaleY="151255">
        <dgm:presLayoutVars>
          <dgm:bulletEnabled val="1"/>
        </dgm:presLayoutVars>
      </dgm:prSet>
      <dgm:spPr/>
    </dgm:pt>
    <dgm:pt modelId="{63D27430-AE36-4125-9D1B-B7DA184D11F3}" type="pres">
      <dgm:prSet presAssocID="{16377887-5644-4205-8BEB-E4F50C0EF789}" presName="Name13" presStyleLbl="parChTrans1D2" presStyleIdx="8" presStyleCnt="26"/>
      <dgm:spPr/>
    </dgm:pt>
    <dgm:pt modelId="{3A62ACC0-8F4B-4A0C-95C7-18D1A8E8EA7C}" type="pres">
      <dgm:prSet presAssocID="{B7F4CF95-BAFD-4363-B337-B0983D03138C}" presName="childText" presStyleLbl="bgAcc1" presStyleIdx="8" presStyleCnt="26" custScaleX="437424" custScaleY="151255">
        <dgm:presLayoutVars>
          <dgm:bulletEnabled val="1"/>
        </dgm:presLayoutVars>
      </dgm:prSet>
      <dgm:spPr/>
    </dgm:pt>
    <dgm:pt modelId="{A4CD9DBA-8023-4968-8CF3-58761F323865}" type="pres">
      <dgm:prSet presAssocID="{FB5ACB0F-3466-4024-BBA6-EA0D49CB4E10}" presName="Name13" presStyleLbl="parChTrans1D2" presStyleIdx="9" presStyleCnt="26"/>
      <dgm:spPr/>
    </dgm:pt>
    <dgm:pt modelId="{C452D226-B497-490D-AA50-EB346FC079EB}" type="pres">
      <dgm:prSet presAssocID="{1CA552AA-5365-4765-8AD9-0D3C9A0ECB15}" presName="childText" presStyleLbl="bgAcc1" presStyleIdx="9" presStyleCnt="26" custScaleX="437424" custScaleY="151255">
        <dgm:presLayoutVars>
          <dgm:bulletEnabled val="1"/>
        </dgm:presLayoutVars>
      </dgm:prSet>
      <dgm:spPr/>
    </dgm:pt>
    <dgm:pt modelId="{6ABAEF8A-5375-4089-BC91-9272BC368C1E}" type="pres">
      <dgm:prSet presAssocID="{4A47146B-1D50-4459-99E4-D9EC809324D7}" presName="Name13" presStyleLbl="parChTrans1D2" presStyleIdx="10" presStyleCnt="26"/>
      <dgm:spPr/>
    </dgm:pt>
    <dgm:pt modelId="{E2A6A114-E3A9-4D49-9EA9-86CDDA195633}" type="pres">
      <dgm:prSet presAssocID="{9DEB79D7-FF2C-4C31-832D-BF328BB1AE34}" presName="childText" presStyleLbl="bgAcc1" presStyleIdx="10" presStyleCnt="26" custScaleX="437424" custScaleY="151255">
        <dgm:presLayoutVars>
          <dgm:bulletEnabled val="1"/>
        </dgm:presLayoutVars>
      </dgm:prSet>
      <dgm:spPr/>
    </dgm:pt>
    <dgm:pt modelId="{8DE95702-B0F6-4A90-A227-07EF8B571C44}" type="pres">
      <dgm:prSet presAssocID="{CD595497-A49D-4341-9347-478DAA3C51DA}" presName="Name13" presStyleLbl="parChTrans1D2" presStyleIdx="11" presStyleCnt="26"/>
      <dgm:spPr/>
    </dgm:pt>
    <dgm:pt modelId="{0DCCC920-A88F-4468-A6F1-7C1F7447AAF1}" type="pres">
      <dgm:prSet presAssocID="{A1DA0789-E8B1-430D-A9CC-3091C3603C51}" presName="childText" presStyleLbl="bgAcc1" presStyleIdx="11" presStyleCnt="26" custScaleX="437424" custScaleY="151255">
        <dgm:presLayoutVars>
          <dgm:bulletEnabled val="1"/>
        </dgm:presLayoutVars>
      </dgm:prSet>
      <dgm:spPr/>
    </dgm:pt>
    <dgm:pt modelId="{2C84D195-BD2E-4A9B-9E07-65AE606ED407}" type="pres">
      <dgm:prSet presAssocID="{B8BFFF67-98AA-4384-950B-6EAE78A9DCD9}" presName="Name13" presStyleLbl="parChTrans1D2" presStyleIdx="12" presStyleCnt="26"/>
      <dgm:spPr/>
    </dgm:pt>
    <dgm:pt modelId="{E259976F-453C-4889-ACD0-F7398E1C5B7A}" type="pres">
      <dgm:prSet presAssocID="{ABDBD11A-9EB9-4484-81C9-1A1343B31E2C}" presName="childText" presStyleLbl="bgAcc1" presStyleIdx="12" presStyleCnt="26" custScaleX="437424" custScaleY="151255">
        <dgm:presLayoutVars>
          <dgm:bulletEnabled val="1"/>
        </dgm:presLayoutVars>
      </dgm:prSet>
      <dgm:spPr/>
    </dgm:pt>
    <dgm:pt modelId="{CBF8B5D5-D389-44D1-B600-9175DE9F929B}" type="pres">
      <dgm:prSet presAssocID="{2A6AC107-AA4E-43D2-BA4C-1CD006F2791E}" presName="Name13" presStyleLbl="parChTrans1D2" presStyleIdx="13" presStyleCnt="26"/>
      <dgm:spPr/>
    </dgm:pt>
    <dgm:pt modelId="{5EB01E6F-3F1D-4458-BD7B-71474E762C68}" type="pres">
      <dgm:prSet presAssocID="{969A2E2A-AAC7-43B2-8EAE-C4054464D3D2}" presName="childText" presStyleLbl="bgAcc1" presStyleIdx="13" presStyleCnt="26" custScaleX="437424" custScaleY="151255">
        <dgm:presLayoutVars>
          <dgm:bulletEnabled val="1"/>
        </dgm:presLayoutVars>
      </dgm:prSet>
      <dgm:spPr/>
    </dgm:pt>
    <dgm:pt modelId="{366244A8-9743-47DB-9C34-CBBD46C143A0}" type="pres">
      <dgm:prSet presAssocID="{8FF01B9D-9ED2-47FE-AA10-8FAACB0215C3}" presName="Name13" presStyleLbl="parChTrans1D2" presStyleIdx="14" presStyleCnt="26"/>
      <dgm:spPr/>
    </dgm:pt>
    <dgm:pt modelId="{C3655B74-4419-470B-A27C-A5ED97A07FAD}" type="pres">
      <dgm:prSet presAssocID="{5E5B6C27-AFC7-4F70-B8B4-C666DE9A554A}" presName="childText" presStyleLbl="bgAcc1" presStyleIdx="14" presStyleCnt="26" custScaleX="437424" custScaleY="151255">
        <dgm:presLayoutVars>
          <dgm:bulletEnabled val="1"/>
        </dgm:presLayoutVars>
      </dgm:prSet>
      <dgm:spPr/>
    </dgm:pt>
    <dgm:pt modelId="{377277DA-FD6D-42C0-8159-228B04606F02}" type="pres">
      <dgm:prSet presAssocID="{E549937A-4162-4E5B-A13E-BDFFB00ABFD0}" presName="Name13" presStyleLbl="parChTrans1D2" presStyleIdx="15" presStyleCnt="26"/>
      <dgm:spPr/>
    </dgm:pt>
    <dgm:pt modelId="{DD65A384-E702-4723-8852-5E3C17C367E8}" type="pres">
      <dgm:prSet presAssocID="{41470A0D-0462-4FDE-B581-CAFD7BC2DD14}" presName="childText" presStyleLbl="bgAcc1" presStyleIdx="15" presStyleCnt="26" custScaleX="437424" custScaleY="151255">
        <dgm:presLayoutVars>
          <dgm:bulletEnabled val="1"/>
        </dgm:presLayoutVars>
      </dgm:prSet>
      <dgm:spPr/>
    </dgm:pt>
    <dgm:pt modelId="{FB35B274-B50E-405F-AEF6-CF8E5C82E980}" type="pres">
      <dgm:prSet presAssocID="{1C60D52B-8179-4006-BC3D-C062D36A2D89}" presName="Name13" presStyleLbl="parChTrans1D2" presStyleIdx="16" presStyleCnt="26"/>
      <dgm:spPr/>
    </dgm:pt>
    <dgm:pt modelId="{7B4069E5-2DA8-46E0-AD2D-B80EE79B2C5E}" type="pres">
      <dgm:prSet presAssocID="{EF3C5DCF-D165-4D2F-A91B-F7C986891D8F}" presName="childText" presStyleLbl="bgAcc1" presStyleIdx="16" presStyleCnt="26" custScaleX="437424" custScaleY="151255">
        <dgm:presLayoutVars>
          <dgm:bulletEnabled val="1"/>
        </dgm:presLayoutVars>
      </dgm:prSet>
      <dgm:spPr/>
    </dgm:pt>
    <dgm:pt modelId="{87031BAA-56FD-48D2-B8CB-52E52B7BC753}" type="pres">
      <dgm:prSet presAssocID="{0496FAE6-AFC3-4302-B8FF-0F5668E3ECEE}" presName="root" presStyleCnt="0"/>
      <dgm:spPr/>
    </dgm:pt>
    <dgm:pt modelId="{3490AE16-7823-4C0A-BB15-4C084EE0ED20}" type="pres">
      <dgm:prSet presAssocID="{0496FAE6-AFC3-4302-B8FF-0F5668E3ECEE}" presName="rootComposite" presStyleCnt="0"/>
      <dgm:spPr/>
    </dgm:pt>
    <dgm:pt modelId="{F7C63E9C-A44C-47A5-A735-578C53A6559E}" type="pres">
      <dgm:prSet presAssocID="{0496FAE6-AFC3-4302-B8FF-0F5668E3ECEE}" presName="rootText" presStyleLbl="node1" presStyleIdx="2" presStyleCnt="4" custScaleX="304599" custLinFactNeighborX="27603" custLinFactNeighborY="2301"/>
      <dgm:spPr/>
    </dgm:pt>
    <dgm:pt modelId="{83A376E1-7102-4704-812A-AEE10B02C503}" type="pres">
      <dgm:prSet presAssocID="{0496FAE6-AFC3-4302-B8FF-0F5668E3ECEE}" presName="rootConnector" presStyleLbl="node1" presStyleIdx="2" presStyleCnt="4"/>
      <dgm:spPr/>
    </dgm:pt>
    <dgm:pt modelId="{61BA55B8-4463-45E9-BA56-F671E702FE89}" type="pres">
      <dgm:prSet presAssocID="{0496FAE6-AFC3-4302-B8FF-0F5668E3ECEE}" presName="childShape" presStyleCnt="0"/>
      <dgm:spPr/>
    </dgm:pt>
    <dgm:pt modelId="{88B33240-0182-44B2-9A05-C318A25539C9}" type="pres">
      <dgm:prSet presAssocID="{CE1CAE84-2112-46D1-9803-A858CCBD721C}" presName="Name13" presStyleLbl="parChTrans1D2" presStyleIdx="17" presStyleCnt="26"/>
      <dgm:spPr/>
    </dgm:pt>
    <dgm:pt modelId="{FD298191-0E13-425B-8268-2ECE884679DA}" type="pres">
      <dgm:prSet presAssocID="{866B65EF-CEC2-493F-A5B6-5F95BDA8C50E}" presName="childText" presStyleLbl="bgAcc1" presStyleIdx="17" presStyleCnt="26" custScaleX="437424" custScaleY="151255" custLinFactNeighborX="34533" custLinFactNeighborY="2301">
        <dgm:presLayoutVars>
          <dgm:bulletEnabled val="1"/>
        </dgm:presLayoutVars>
      </dgm:prSet>
      <dgm:spPr/>
    </dgm:pt>
    <dgm:pt modelId="{E02A6FCF-75D4-44D7-AD56-ACC486584FEC}" type="pres">
      <dgm:prSet presAssocID="{4A23E5C8-8050-401E-BBAD-F7034399FFD4}" presName="Name13" presStyleLbl="parChTrans1D2" presStyleIdx="18" presStyleCnt="26"/>
      <dgm:spPr/>
    </dgm:pt>
    <dgm:pt modelId="{5BE45B46-75DE-47AA-963E-039D902E465F}" type="pres">
      <dgm:prSet presAssocID="{E239071C-F0D3-40F7-A40F-6B11146653D8}" presName="childText" presStyleLbl="bgAcc1" presStyleIdx="18" presStyleCnt="26" custScaleX="437424" custScaleY="151255" custLinFactNeighborX="34533" custLinFactNeighborY="2301">
        <dgm:presLayoutVars>
          <dgm:bulletEnabled val="1"/>
        </dgm:presLayoutVars>
      </dgm:prSet>
      <dgm:spPr/>
    </dgm:pt>
    <dgm:pt modelId="{3CB4FE83-83F4-437C-8E31-20FB6BF69C5C}" type="pres">
      <dgm:prSet presAssocID="{1CB753C9-C702-43AC-A9D4-F75B317B6AAF}" presName="Name13" presStyleLbl="parChTrans1D2" presStyleIdx="19" presStyleCnt="26"/>
      <dgm:spPr/>
    </dgm:pt>
    <dgm:pt modelId="{A27860B7-84EE-4C7D-B980-3CBF4C10F1B4}" type="pres">
      <dgm:prSet presAssocID="{2A5B3A0C-FAC4-49AF-90C2-D14D202B0DCE}" presName="childText" presStyleLbl="bgAcc1" presStyleIdx="19" presStyleCnt="26" custScaleX="437424" custScaleY="151255" custLinFactNeighborX="34533" custLinFactNeighborY="2301">
        <dgm:presLayoutVars>
          <dgm:bulletEnabled val="1"/>
        </dgm:presLayoutVars>
      </dgm:prSet>
      <dgm:spPr/>
    </dgm:pt>
    <dgm:pt modelId="{8A4EF1E8-EBEA-42D9-8B39-79B8B1F24EB8}" type="pres">
      <dgm:prSet presAssocID="{BC4E2E87-71CB-4E53-9176-70AB535E18B8}" presName="Name13" presStyleLbl="parChTrans1D2" presStyleIdx="20" presStyleCnt="26"/>
      <dgm:spPr/>
    </dgm:pt>
    <dgm:pt modelId="{D653CBD9-691A-4571-A1B0-F57D37132DAD}" type="pres">
      <dgm:prSet presAssocID="{2DA10D48-9FD9-4436-B803-E552AB6C68D6}" presName="childText" presStyleLbl="bgAcc1" presStyleIdx="20" presStyleCnt="26" custScaleX="437424" custScaleY="151255" custLinFactNeighborX="34533" custLinFactNeighborY="2301">
        <dgm:presLayoutVars>
          <dgm:bulletEnabled val="1"/>
        </dgm:presLayoutVars>
      </dgm:prSet>
      <dgm:spPr/>
    </dgm:pt>
    <dgm:pt modelId="{3F941AF0-03E3-4554-94AA-D8AD74D0757B}" type="pres">
      <dgm:prSet presAssocID="{068EFDA9-765F-40BC-9D80-B1055B0513BE}" presName="Name13" presStyleLbl="parChTrans1D2" presStyleIdx="21" presStyleCnt="26"/>
      <dgm:spPr/>
    </dgm:pt>
    <dgm:pt modelId="{585FF3DB-1519-4870-9E8E-6BD2F57EEFC6}" type="pres">
      <dgm:prSet presAssocID="{992E4FAB-1017-4C93-8ED8-B9F917267AE2}" presName="childText" presStyleLbl="bgAcc1" presStyleIdx="21" presStyleCnt="26" custScaleX="437424" custScaleY="151255" custLinFactNeighborX="34533" custLinFactNeighborY="2301">
        <dgm:presLayoutVars>
          <dgm:bulletEnabled val="1"/>
        </dgm:presLayoutVars>
      </dgm:prSet>
      <dgm:spPr/>
    </dgm:pt>
    <dgm:pt modelId="{ABF8B668-0CC3-4D6C-8BBB-B338F17E37DB}" type="pres">
      <dgm:prSet presAssocID="{59B14A20-AB88-4394-82C3-3B6080D4297B}" presName="Name13" presStyleLbl="parChTrans1D2" presStyleIdx="22" presStyleCnt="26"/>
      <dgm:spPr/>
    </dgm:pt>
    <dgm:pt modelId="{4A778C58-31ED-4170-832B-6B1CA5A46B58}" type="pres">
      <dgm:prSet presAssocID="{29B55DC0-0901-42DC-A111-1BC85FEA321E}" presName="childText" presStyleLbl="bgAcc1" presStyleIdx="22" presStyleCnt="26" custScaleX="437424" custScaleY="151255" custLinFactNeighborX="34533" custLinFactNeighborY="2301">
        <dgm:presLayoutVars>
          <dgm:bulletEnabled val="1"/>
        </dgm:presLayoutVars>
      </dgm:prSet>
      <dgm:spPr/>
    </dgm:pt>
    <dgm:pt modelId="{4D2034D5-01D0-4FFE-8B7D-6FB9FC911345}" type="pres">
      <dgm:prSet presAssocID="{E48402ED-B808-4AFD-B028-EE36CAF583E3}" presName="root" presStyleCnt="0"/>
      <dgm:spPr/>
    </dgm:pt>
    <dgm:pt modelId="{C723859E-B927-42D6-AF55-09636E24867B}" type="pres">
      <dgm:prSet presAssocID="{E48402ED-B808-4AFD-B028-EE36CAF583E3}" presName="rootComposite" presStyleCnt="0"/>
      <dgm:spPr/>
    </dgm:pt>
    <dgm:pt modelId="{CCC63DD6-08FD-461F-BADF-AEEAEC23FCFF}" type="pres">
      <dgm:prSet presAssocID="{E48402ED-B808-4AFD-B028-EE36CAF583E3}" presName="rootText" presStyleLbl="node1" presStyleIdx="3" presStyleCnt="4" custScaleX="392732" custLinFactNeighborX="58691"/>
      <dgm:spPr/>
    </dgm:pt>
    <dgm:pt modelId="{BE76A020-FA3D-47F7-8583-D111704BB458}" type="pres">
      <dgm:prSet presAssocID="{E48402ED-B808-4AFD-B028-EE36CAF583E3}" presName="rootConnector" presStyleLbl="node1" presStyleIdx="3" presStyleCnt="4"/>
      <dgm:spPr/>
    </dgm:pt>
    <dgm:pt modelId="{9442E237-CABA-432A-9A28-AE560BF76ECF}" type="pres">
      <dgm:prSet presAssocID="{E48402ED-B808-4AFD-B028-EE36CAF583E3}" presName="childShape" presStyleCnt="0"/>
      <dgm:spPr/>
    </dgm:pt>
    <dgm:pt modelId="{D74207D4-C458-40A0-AF8A-29CCD7CA5700}" type="pres">
      <dgm:prSet presAssocID="{3968E453-D79F-4386-B5CF-3828467A65B8}" presName="Name13" presStyleLbl="parChTrans1D2" presStyleIdx="23" presStyleCnt="26"/>
      <dgm:spPr/>
    </dgm:pt>
    <dgm:pt modelId="{C4EFEB76-1F3A-4559-AA52-8B28C4C7C6B1}" type="pres">
      <dgm:prSet presAssocID="{E4F8F1DE-247D-49E2-B7BF-CB1CDB47D492}" presName="childText" presStyleLbl="bgAcc1" presStyleIdx="23" presStyleCnt="26" custScaleX="437424" custScaleY="151255" custLinFactNeighborX="75366">
        <dgm:presLayoutVars>
          <dgm:bulletEnabled val="1"/>
        </dgm:presLayoutVars>
      </dgm:prSet>
      <dgm:spPr/>
    </dgm:pt>
    <dgm:pt modelId="{0DD766AA-8761-4145-B246-3A3D3C44AB94}" type="pres">
      <dgm:prSet presAssocID="{7CBD6049-2C3C-435D-89A6-E0AEF521B9DF}" presName="Name13" presStyleLbl="parChTrans1D2" presStyleIdx="24" presStyleCnt="26"/>
      <dgm:spPr/>
    </dgm:pt>
    <dgm:pt modelId="{30FAD9D3-254E-40CF-805D-5A60B0613907}" type="pres">
      <dgm:prSet presAssocID="{B32289E3-4B5F-447F-848A-81ECDE535839}" presName="childText" presStyleLbl="bgAcc1" presStyleIdx="24" presStyleCnt="26" custScaleX="437424" custScaleY="151255" custLinFactNeighborX="75366">
        <dgm:presLayoutVars>
          <dgm:bulletEnabled val="1"/>
        </dgm:presLayoutVars>
      </dgm:prSet>
      <dgm:spPr/>
    </dgm:pt>
    <dgm:pt modelId="{3F8950C6-EBF9-4889-81DE-455A832C6E1F}" type="pres">
      <dgm:prSet presAssocID="{D7E956CC-D879-4029-B607-A6F9B1CB13FF}" presName="Name13" presStyleLbl="parChTrans1D2" presStyleIdx="25" presStyleCnt="26"/>
      <dgm:spPr/>
    </dgm:pt>
    <dgm:pt modelId="{4F39F380-26B6-4950-A488-D73AA18DA072}" type="pres">
      <dgm:prSet presAssocID="{F1CA27B9-48E3-4042-9336-1CAE80EC4BA8}" presName="childText" presStyleLbl="bgAcc1" presStyleIdx="25" presStyleCnt="26" custScaleX="437424" custScaleY="151255" custLinFactNeighborX="75366">
        <dgm:presLayoutVars>
          <dgm:bulletEnabled val="1"/>
        </dgm:presLayoutVars>
      </dgm:prSet>
      <dgm:spPr/>
    </dgm:pt>
  </dgm:ptLst>
  <dgm:cxnLst>
    <dgm:cxn modelId="{24274107-833F-4180-8752-335B94577614}" type="presOf" srcId="{AA07EB04-DDC8-4577-A310-3B4C0E121F22}" destId="{D25FA2FB-FD8E-4CDA-906B-07D6B6563948}" srcOrd="0" destOrd="0" presId="urn:microsoft.com/office/officeart/2005/8/layout/hierarchy3"/>
    <dgm:cxn modelId="{E77AC308-F776-4A69-B7F2-21FDC2EC7175}" srcId="{A978A856-581E-4D7F-A100-6BD4177F91C4}" destId="{D49A5438-C216-4044-8E27-1488156BD6F3}" srcOrd="0" destOrd="0" parTransId="{83F78122-C199-49C1-A414-CE8577C4FBF7}" sibTransId="{0F449AA4-B013-4F05-92F6-273A2623DD09}"/>
    <dgm:cxn modelId="{997CF30A-ECAE-458B-86D2-08CD569706E3}" type="presOf" srcId="{4A47146B-1D50-4459-99E4-D9EC809324D7}" destId="{6ABAEF8A-5375-4089-BC91-9272BC368C1E}" srcOrd="0" destOrd="0" presId="urn:microsoft.com/office/officeart/2005/8/layout/hierarchy3"/>
    <dgm:cxn modelId="{0505960B-7D5D-4FCF-BA3C-96DF24245CCF}" srcId="{A978A856-581E-4D7F-A100-6BD4177F91C4}" destId="{8AF5DCFA-3E7E-4283-9094-64DA0707485F}" srcOrd="4" destOrd="0" parTransId="{7E68A4FF-382D-4629-BE61-1B277604EFCB}" sibTransId="{8C39809F-E388-4D28-A633-88037B5296CD}"/>
    <dgm:cxn modelId="{91A2CF0B-E888-49C3-B492-9C56CC186002}" srcId="{B46F59A0-DAB5-4856-B0F8-D25085D04D05}" destId="{BCC37F9D-56F5-437E-A686-42C0BA375CAD}" srcOrd="0" destOrd="0" parTransId="{CC81FCA5-205D-4368-BFDC-3BB644541AE6}" sibTransId="{BFDA31D4-1D95-4FF0-8CA9-821D79236BB4}"/>
    <dgm:cxn modelId="{B4423A0F-4D7C-4FB0-9DC9-E5E196110916}" srcId="{0496FAE6-AFC3-4302-B8FF-0F5668E3ECEE}" destId="{992E4FAB-1017-4C93-8ED8-B9F917267AE2}" srcOrd="4" destOrd="0" parTransId="{068EFDA9-765F-40BC-9D80-B1055B0513BE}" sibTransId="{B4E700C9-B9F1-47B2-9458-A8696BE7EF6C}"/>
    <dgm:cxn modelId="{656DF00F-E421-4B90-A0FC-55FC6CD068C8}" type="presOf" srcId="{E48402ED-B808-4AFD-B028-EE36CAF583E3}" destId="{BE76A020-FA3D-47F7-8583-D111704BB458}" srcOrd="1" destOrd="0" presId="urn:microsoft.com/office/officeart/2005/8/layout/hierarchy3"/>
    <dgm:cxn modelId="{4A614C11-3FB3-436E-BBD2-1A0FC7425746}" type="presOf" srcId="{CE1CAE84-2112-46D1-9803-A858CCBD721C}" destId="{88B33240-0182-44B2-9A05-C318A25539C9}" srcOrd="0" destOrd="0" presId="urn:microsoft.com/office/officeart/2005/8/layout/hierarchy3"/>
    <dgm:cxn modelId="{6C8AFC12-1930-4FF1-95BE-B0BFC774D791}" type="presOf" srcId="{BCC37F9D-56F5-437E-A686-42C0BA375CAD}" destId="{377054CB-BF2C-415D-AFB6-3F75598D8276}" srcOrd="0" destOrd="0" presId="urn:microsoft.com/office/officeart/2005/8/layout/hierarchy3"/>
    <dgm:cxn modelId="{2D4CBF13-6089-4B5C-BD54-4D6229381E40}" type="presOf" srcId="{0DD1993B-B865-4D76-98B6-E8F90D619641}" destId="{95C9CE78-BF72-44DE-91AD-5033434B878B}" srcOrd="0" destOrd="0" presId="urn:microsoft.com/office/officeart/2005/8/layout/hierarchy3"/>
    <dgm:cxn modelId="{DAE2D81F-BD1F-4C24-BE64-E7A726554AA3}" srcId="{E48402ED-B808-4AFD-B028-EE36CAF583E3}" destId="{B32289E3-4B5F-447F-848A-81ECDE535839}" srcOrd="1" destOrd="0" parTransId="{7CBD6049-2C3C-435D-89A6-E0AEF521B9DF}" sibTransId="{FD6D03C2-C40C-4EF1-BD3A-A2A11BCA0DE8}"/>
    <dgm:cxn modelId="{126C0522-21E0-4812-A9B2-9EC65024C613}" type="presOf" srcId="{16377887-5644-4205-8BEB-E4F50C0EF789}" destId="{63D27430-AE36-4125-9D1B-B7DA184D11F3}" srcOrd="0" destOrd="0" presId="urn:microsoft.com/office/officeart/2005/8/layout/hierarchy3"/>
    <dgm:cxn modelId="{C3E90D22-1532-4B5C-8F8A-D5ADB31EB559}" srcId="{E48402ED-B808-4AFD-B028-EE36CAF583E3}" destId="{F1CA27B9-48E3-4042-9336-1CAE80EC4BA8}" srcOrd="2" destOrd="0" parTransId="{D7E956CC-D879-4029-B607-A6F9B1CB13FF}" sibTransId="{E9782AF5-880D-402A-BF3E-5909A8DE6213}"/>
    <dgm:cxn modelId="{293C5327-3F4D-4C0B-A643-C1E8C2D2CC84}" type="presOf" srcId="{2DA10D48-9FD9-4436-B803-E552AB6C68D6}" destId="{D653CBD9-691A-4571-A1B0-F57D37132DAD}" srcOrd="0" destOrd="0" presId="urn:microsoft.com/office/officeart/2005/8/layout/hierarchy3"/>
    <dgm:cxn modelId="{A1598A28-9528-48CD-8477-9080F24045D7}" type="presOf" srcId="{1C60D52B-8179-4006-BC3D-C062D36A2D89}" destId="{FB35B274-B50E-405F-AEF6-CF8E5C82E980}" srcOrd="0" destOrd="0" presId="urn:microsoft.com/office/officeart/2005/8/layout/hierarchy3"/>
    <dgm:cxn modelId="{54551B2A-0ACB-4B64-A4CB-2012BDF0C7D0}" srcId="{B46F59A0-DAB5-4856-B0F8-D25085D04D05}" destId="{41470A0D-0462-4FDE-B581-CAFD7BC2DD14}" srcOrd="10" destOrd="0" parTransId="{E549937A-4162-4E5B-A13E-BDFFB00ABFD0}" sibTransId="{7DA4B95D-BEDD-446F-A0E7-9E8012ACE95E}"/>
    <dgm:cxn modelId="{34468E2A-54AF-4E9D-85EB-B61EC2A9A854}" type="presOf" srcId="{7B556E27-2A33-4FDE-9013-2E20303B5B0D}" destId="{7AFD04E0-4D3F-4B43-A1D4-106D2ADC4BBE}" srcOrd="0" destOrd="0" presId="urn:microsoft.com/office/officeart/2005/8/layout/hierarchy3"/>
    <dgm:cxn modelId="{C9397E2D-A43D-4786-A55D-C8CD4B328318}" type="presOf" srcId="{E549937A-4162-4E5B-A13E-BDFFB00ABFD0}" destId="{377277DA-FD6D-42C0-8159-228B04606F02}" srcOrd="0" destOrd="0" presId="urn:microsoft.com/office/officeart/2005/8/layout/hierarchy3"/>
    <dgm:cxn modelId="{F3DE352F-047E-4E1D-8839-5D7DAA565ECF}" type="presOf" srcId="{5E5B6C27-AFC7-4F70-B8B4-C666DE9A554A}" destId="{C3655B74-4419-470B-A27C-A5ED97A07FAD}" srcOrd="0" destOrd="0" presId="urn:microsoft.com/office/officeart/2005/8/layout/hierarchy3"/>
    <dgm:cxn modelId="{D47EBC2F-79AA-416E-B882-6A7FEAD44142}" type="presOf" srcId="{7E68A4FF-382D-4629-BE61-1B277604EFCB}" destId="{2931A1C8-D1DB-4717-B943-569696522D51}" srcOrd="0" destOrd="0" presId="urn:microsoft.com/office/officeart/2005/8/layout/hierarchy3"/>
    <dgm:cxn modelId="{802F2D30-EBAF-4BD0-9148-6F2E3755EC8A}" type="presOf" srcId="{AACC7A36-EC9C-45EE-949A-5915123F003C}" destId="{8FC4B38C-5B64-4544-9C24-AEE2846AD64B}" srcOrd="0" destOrd="0" presId="urn:microsoft.com/office/officeart/2005/8/layout/hierarchy3"/>
    <dgm:cxn modelId="{413E2133-F487-4E22-AAE1-1849D96AD64F}" type="presOf" srcId="{B46F59A0-DAB5-4856-B0F8-D25085D04D05}" destId="{0CC33A4C-074A-49CD-83AC-D7F7127C81E0}" srcOrd="1" destOrd="0" presId="urn:microsoft.com/office/officeart/2005/8/layout/hierarchy3"/>
    <dgm:cxn modelId="{9FC77634-7D7E-481E-92CA-7CF63637B535}" type="presOf" srcId="{B32289E3-4B5F-447F-848A-81ECDE535839}" destId="{30FAD9D3-254E-40CF-805D-5A60B0613907}" srcOrd="0" destOrd="0" presId="urn:microsoft.com/office/officeart/2005/8/layout/hierarchy3"/>
    <dgm:cxn modelId="{98328E34-2FC6-499C-8801-DA0D97A92602}" type="presOf" srcId="{0496FAE6-AFC3-4302-B8FF-0F5668E3ECEE}" destId="{F7C63E9C-A44C-47A5-A735-578C53A6559E}" srcOrd="0" destOrd="0" presId="urn:microsoft.com/office/officeart/2005/8/layout/hierarchy3"/>
    <dgm:cxn modelId="{CA5B6337-3C9D-45E5-ABAD-538244E59779}" type="presOf" srcId="{4A23E5C8-8050-401E-BBAD-F7034399FFD4}" destId="{E02A6FCF-75D4-44D7-AD56-ACC486584FEC}" srcOrd="0" destOrd="0" presId="urn:microsoft.com/office/officeart/2005/8/layout/hierarchy3"/>
    <dgm:cxn modelId="{F1BE8B37-9217-467F-8001-7B21837D6E16}" type="presOf" srcId="{2A6AC107-AA4E-43D2-BA4C-1CD006F2791E}" destId="{CBF8B5D5-D389-44D1-B600-9175DE9F929B}" srcOrd="0" destOrd="0" presId="urn:microsoft.com/office/officeart/2005/8/layout/hierarchy3"/>
    <dgm:cxn modelId="{46A13338-F585-4EFB-BD4A-DFB867270D37}" type="presOf" srcId="{2A5B3A0C-FAC4-49AF-90C2-D14D202B0DCE}" destId="{A27860B7-84EE-4C7D-B980-3CBF4C10F1B4}" srcOrd="0" destOrd="0" presId="urn:microsoft.com/office/officeart/2005/8/layout/hierarchy3"/>
    <dgm:cxn modelId="{232D7A3F-B12A-413B-B6B5-D3A07400FA0C}" type="presOf" srcId="{A978A856-581E-4D7F-A100-6BD4177F91C4}" destId="{7C2D0F7B-E7DB-4633-AA04-16E87CBD959F}" srcOrd="0" destOrd="0" presId="urn:microsoft.com/office/officeart/2005/8/layout/hierarchy3"/>
    <dgm:cxn modelId="{3C2E5D5F-A5EF-4FDB-A05D-4BF19FFF4406}" type="presOf" srcId="{A1DA0789-E8B1-430D-A9CC-3091C3603C51}" destId="{0DCCC920-A88F-4468-A6F1-7C1F7447AAF1}" srcOrd="0" destOrd="0" presId="urn:microsoft.com/office/officeart/2005/8/layout/hierarchy3"/>
    <dgm:cxn modelId="{ACA65F41-7385-4B33-BA48-990FA32DC923}" type="presOf" srcId="{D7E956CC-D879-4029-B607-A6F9B1CB13FF}" destId="{3F8950C6-EBF9-4889-81DE-455A832C6E1F}" srcOrd="0" destOrd="0" presId="urn:microsoft.com/office/officeart/2005/8/layout/hierarchy3"/>
    <dgm:cxn modelId="{324A8862-A611-45D7-BB08-696D395AB417}" srcId="{A978A856-581E-4D7F-A100-6BD4177F91C4}" destId="{AA07EB04-DDC8-4577-A310-3B4C0E121F22}" srcOrd="1" destOrd="0" parTransId="{23BF7065-7DB8-4AEB-81C2-441F93D47DF2}" sibTransId="{74B94035-D3EE-481B-9BE6-BE93D51D6696}"/>
    <dgm:cxn modelId="{44D89942-C9BF-4FDE-9D54-F11B0F49C12F}" type="presOf" srcId="{FC4A17E3-1E32-477E-828B-2D7916CF8375}" destId="{FC3E3C9B-5EAB-45C8-A97C-E66ECC7F31A3}" srcOrd="0" destOrd="0" presId="urn:microsoft.com/office/officeart/2005/8/layout/hierarchy3"/>
    <dgm:cxn modelId="{4AC5FE63-3BF1-453F-B4CE-54F2D58F6C2B}" type="presOf" srcId="{A978A856-581E-4D7F-A100-6BD4177F91C4}" destId="{46B7518E-10AD-4B2E-96BD-CE83C393A29B}" srcOrd="1" destOrd="0" presId="urn:microsoft.com/office/officeart/2005/8/layout/hierarchy3"/>
    <dgm:cxn modelId="{42318344-D55F-4419-B70B-AEA067245534}" type="presOf" srcId="{F1CA27B9-48E3-4042-9336-1CAE80EC4BA8}" destId="{4F39F380-26B6-4950-A488-D73AA18DA072}" srcOrd="0" destOrd="0" presId="urn:microsoft.com/office/officeart/2005/8/layout/hierarchy3"/>
    <dgm:cxn modelId="{060EF747-1F21-476E-B488-DEEA7CA212BF}" type="presOf" srcId="{992E4FAB-1017-4C93-8ED8-B9F917267AE2}" destId="{585FF3DB-1519-4870-9E8E-6BD2F57EEFC6}" srcOrd="0" destOrd="0" presId="urn:microsoft.com/office/officeart/2005/8/layout/hierarchy3"/>
    <dgm:cxn modelId="{C6C20568-F1E6-4F6A-9337-4FC74FD39105}" srcId="{B689FB15-F777-45DD-9E8B-28B1C3186931}" destId="{B46F59A0-DAB5-4856-B0F8-D25085D04D05}" srcOrd="1" destOrd="0" parTransId="{907F987D-A0AB-4AF3-9D99-5F266FE55BEB}" sibTransId="{66563D82-A995-42FA-9A23-98A65D10A6A2}"/>
    <dgm:cxn modelId="{8EA8CD48-3658-40D2-9135-D1DCB221074B}" type="presOf" srcId="{ABDBD11A-9EB9-4484-81C9-1A1343B31E2C}" destId="{E259976F-453C-4889-ACD0-F7398E1C5B7A}" srcOrd="0" destOrd="0" presId="urn:microsoft.com/office/officeart/2005/8/layout/hierarchy3"/>
    <dgm:cxn modelId="{613C1C49-2C8C-4F6D-BF75-147401708EF5}" srcId="{B689FB15-F777-45DD-9E8B-28B1C3186931}" destId="{E48402ED-B808-4AFD-B028-EE36CAF583E3}" srcOrd="3" destOrd="0" parTransId="{C957D917-6791-43C8-903B-E35AC447F1C2}" sibTransId="{02E45D4F-3E2E-461F-9F31-B3E359351542}"/>
    <dgm:cxn modelId="{83869F6D-9A9A-41DE-8832-2ABF73DF1A3E}" type="presOf" srcId="{41470A0D-0462-4FDE-B581-CAFD7BC2DD14}" destId="{DD65A384-E702-4723-8852-5E3C17C367E8}" srcOrd="0" destOrd="0" presId="urn:microsoft.com/office/officeart/2005/8/layout/hierarchy3"/>
    <dgm:cxn modelId="{1A8E2C70-CA28-490E-A7B3-57BB2A0E7901}" type="presOf" srcId="{3968E453-D79F-4386-B5CF-3828467A65B8}" destId="{D74207D4-C458-40A0-AF8A-29CCD7CA5700}" srcOrd="0" destOrd="0" presId="urn:microsoft.com/office/officeart/2005/8/layout/hierarchy3"/>
    <dgm:cxn modelId="{F2791D51-E246-4398-B5B9-DA110FA3BDFA}" type="presOf" srcId="{B7F4CF95-BAFD-4363-B337-B0983D03138C}" destId="{3A62ACC0-8F4B-4A0C-95C7-18D1A8E8EA7C}" srcOrd="0" destOrd="0" presId="urn:microsoft.com/office/officeart/2005/8/layout/hierarchy3"/>
    <dgm:cxn modelId="{6F16C452-8A8F-4DF6-B948-7E8F47C6C919}" type="presOf" srcId="{068EFDA9-765F-40BC-9D80-B1055B0513BE}" destId="{3F941AF0-03E3-4554-94AA-D8AD74D0757B}" srcOrd="0" destOrd="0" presId="urn:microsoft.com/office/officeart/2005/8/layout/hierarchy3"/>
    <dgm:cxn modelId="{32A6FC52-7A61-44FB-8F99-503EA72EB373}" type="presOf" srcId="{866B65EF-CEC2-493F-A5B6-5F95BDA8C50E}" destId="{FD298191-0E13-425B-8268-2ECE884679DA}" srcOrd="0" destOrd="0" presId="urn:microsoft.com/office/officeart/2005/8/layout/hierarchy3"/>
    <dgm:cxn modelId="{D7E62A73-D451-4A7A-B7D7-0D33A63C08CB}" type="presOf" srcId="{00D59BBC-3361-461F-8AD7-438A8E255B99}" destId="{D1CB7F8F-56ED-4ECD-BF9B-48B24479287E}" srcOrd="0" destOrd="0" presId="urn:microsoft.com/office/officeart/2005/8/layout/hierarchy3"/>
    <dgm:cxn modelId="{FE7A6D74-9375-4D2F-810F-38625A413268}" type="presOf" srcId="{9DEB79D7-FF2C-4C31-832D-BF328BB1AE34}" destId="{E2A6A114-E3A9-4D49-9EA9-86CDDA195633}" srcOrd="0" destOrd="0" presId="urn:microsoft.com/office/officeart/2005/8/layout/hierarchy3"/>
    <dgm:cxn modelId="{381E2658-B63D-454E-967B-A031381A89AB}" type="presOf" srcId="{AB7301C6-0046-40C6-8BCE-6DFB51FF1098}" destId="{8F14F7E5-2CE0-4ED0-8F4D-0B27A022AD9D}" srcOrd="0" destOrd="0" presId="urn:microsoft.com/office/officeart/2005/8/layout/hierarchy3"/>
    <dgm:cxn modelId="{12964579-5D4A-4A09-B2C7-26B23FB0F7BD}" type="presOf" srcId="{29B55DC0-0901-42DC-A111-1BC85FEA321E}" destId="{4A778C58-31ED-4170-832B-6B1CA5A46B58}" srcOrd="0" destOrd="0" presId="urn:microsoft.com/office/officeart/2005/8/layout/hierarchy3"/>
    <dgm:cxn modelId="{A56D447B-D2AC-4B78-9D36-00AA43161092}" type="presOf" srcId="{E239071C-F0D3-40F7-A40F-6B11146653D8}" destId="{5BE45B46-75DE-47AA-963E-039D902E465F}" srcOrd="0" destOrd="0" presId="urn:microsoft.com/office/officeart/2005/8/layout/hierarchy3"/>
    <dgm:cxn modelId="{14D0A27B-2838-4DA6-BCA3-4041B6B5BBD0}" type="presOf" srcId="{BC4E2E87-71CB-4E53-9176-70AB535E18B8}" destId="{8A4EF1E8-EBEA-42D9-8B39-79B8B1F24EB8}" srcOrd="0" destOrd="0" presId="urn:microsoft.com/office/officeart/2005/8/layout/hierarchy3"/>
    <dgm:cxn modelId="{B7EBEC7B-C804-4E78-86B2-8F06F29FBC73}" type="presOf" srcId="{8FF01B9D-9ED2-47FE-AA10-8FAACB0215C3}" destId="{366244A8-9743-47DB-9C34-CBBD46C143A0}" srcOrd="0" destOrd="0" presId="urn:microsoft.com/office/officeart/2005/8/layout/hierarchy3"/>
    <dgm:cxn modelId="{51D3927F-4193-4317-BB0E-19EA95CDCB9D}" type="presOf" srcId="{7CBD6049-2C3C-435D-89A6-E0AEF521B9DF}" destId="{0DD766AA-8761-4145-B246-3A3D3C44AB94}" srcOrd="0" destOrd="0" presId="urn:microsoft.com/office/officeart/2005/8/layout/hierarchy3"/>
    <dgm:cxn modelId="{89B0B181-4A5F-426B-834E-0417F5418F92}" type="presOf" srcId="{83F78122-C199-49C1-A414-CE8577C4FBF7}" destId="{01DA1A4A-39AE-430F-B8D1-0660D3FEE814}" srcOrd="0" destOrd="0" presId="urn:microsoft.com/office/officeart/2005/8/layout/hierarchy3"/>
    <dgm:cxn modelId="{4FD8F085-B001-4162-BB77-36DC0DFAA7D2}" srcId="{B46F59A0-DAB5-4856-B0F8-D25085D04D05}" destId="{5E5B6C27-AFC7-4F70-B8B4-C666DE9A554A}" srcOrd="9" destOrd="0" parTransId="{8FF01B9D-9ED2-47FE-AA10-8FAACB0215C3}" sibTransId="{2F7FAD7F-D02C-4701-8590-07D3D0E20CFD}"/>
    <dgm:cxn modelId="{7907C889-56E9-4C5E-B147-550CF57366EB}" type="presOf" srcId="{C60181E6-98AC-429F-8315-20C49A885301}" destId="{0350667C-EB8A-4994-A902-29B3D2655A9E}" srcOrd="0" destOrd="0" presId="urn:microsoft.com/office/officeart/2005/8/layout/hierarchy3"/>
    <dgm:cxn modelId="{2389078B-5694-413D-96C0-6A34ADFFA52C}" type="presOf" srcId="{1CB753C9-C702-43AC-A9D4-F75B317B6AAF}" destId="{3CB4FE83-83F4-437C-8E31-20FB6BF69C5C}" srcOrd="0" destOrd="0" presId="urn:microsoft.com/office/officeart/2005/8/layout/hierarchy3"/>
    <dgm:cxn modelId="{5B66708E-64F4-4635-8D4B-13CC448463C7}" type="presOf" srcId="{23BF7065-7DB8-4AEB-81C2-441F93D47DF2}" destId="{AB98E1E5-28A4-4896-8D87-60E4A2190DCF}" srcOrd="0" destOrd="0" presId="urn:microsoft.com/office/officeart/2005/8/layout/hierarchy3"/>
    <dgm:cxn modelId="{3447068F-EE3B-4074-9EA7-6E90AFE6B887}" type="presOf" srcId="{B689FB15-F777-45DD-9E8B-28B1C3186931}" destId="{DFA71053-6BEE-4788-B925-74001875E71B}" srcOrd="0" destOrd="0" presId="urn:microsoft.com/office/officeart/2005/8/layout/hierarchy3"/>
    <dgm:cxn modelId="{CA3F2E96-95D1-4AEA-9CF6-8321EC7D02D4}" type="presOf" srcId="{B46F59A0-DAB5-4856-B0F8-D25085D04D05}" destId="{098B05EE-A73F-4C80-95BD-8DD760CACFC5}" srcOrd="0" destOrd="0" presId="urn:microsoft.com/office/officeart/2005/8/layout/hierarchy3"/>
    <dgm:cxn modelId="{F3780799-F9EC-4F9F-9C70-10F042E95443}" type="presOf" srcId="{CC81FCA5-205D-4368-BFDC-3BB644541AE6}" destId="{BE2699DA-1082-4AAD-B717-8234177C2B8D}" srcOrd="0" destOrd="0" presId="urn:microsoft.com/office/officeart/2005/8/layout/hierarchy3"/>
    <dgm:cxn modelId="{2896579A-A53F-4C7F-B03F-4D6DA7679BE3}" type="presOf" srcId="{0496FAE6-AFC3-4302-B8FF-0F5668E3ECEE}" destId="{83A376E1-7102-4704-812A-AEE10B02C503}" srcOrd="1" destOrd="0" presId="urn:microsoft.com/office/officeart/2005/8/layout/hierarchy3"/>
    <dgm:cxn modelId="{F1F2AC9E-6FE7-4033-9456-E231D28D751B}" srcId="{B46F59A0-DAB5-4856-B0F8-D25085D04D05}" destId="{1CA552AA-5365-4765-8AD9-0D3C9A0ECB15}" srcOrd="4" destOrd="0" parTransId="{FB5ACB0F-3466-4024-BBA6-EA0D49CB4E10}" sibTransId="{A400EE73-BADF-47DA-9169-887832C7AB4D}"/>
    <dgm:cxn modelId="{C8FFB0A4-D1A9-4151-942C-3B694B9B1D18}" srcId="{0496FAE6-AFC3-4302-B8FF-0F5668E3ECEE}" destId="{2DA10D48-9FD9-4436-B803-E552AB6C68D6}" srcOrd="3" destOrd="0" parTransId="{BC4E2E87-71CB-4E53-9176-70AB535E18B8}" sibTransId="{D1F6F217-A063-4B21-91A0-359736554C6D}"/>
    <dgm:cxn modelId="{E4CF0FA6-CB99-4127-B357-6933598712AA}" type="presOf" srcId="{8AF5DCFA-3E7E-4283-9094-64DA0707485F}" destId="{27328CBB-2D8A-4F8A-A150-3FE15A322527}" srcOrd="0" destOrd="0" presId="urn:microsoft.com/office/officeart/2005/8/layout/hierarchy3"/>
    <dgm:cxn modelId="{DB565DA9-B8C5-40AB-B7BC-5C831E3B14E2}" srcId="{B46F59A0-DAB5-4856-B0F8-D25085D04D05}" destId="{A1DA0789-E8B1-430D-A9CC-3091C3603C51}" srcOrd="6" destOrd="0" parTransId="{CD595497-A49D-4341-9347-478DAA3C51DA}" sibTransId="{B7C78790-BF2C-42C9-AD6F-4AA6575048E6}"/>
    <dgm:cxn modelId="{C6C6B4AA-E91A-491D-8410-F61AA686ED31}" srcId="{0496FAE6-AFC3-4302-B8FF-0F5668E3ECEE}" destId="{E239071C-F0D3-40F7-A40F-6B11146653D8}" srcOrd="1" destOrd="0" parTransId="{4A23E5C8-8050-401E-BBAD-F7034399FFD4}" sibTransId="{B9BD35B6-4F42-49DC-B386-CD67E672B131}"/>
    <dgm:cxn modelId="{C69497AD-CC43-45DB-83B7-F9FC605F1B0A}" srcId="{B46F59A0-DAB5-4856-B0F8-D25085D04D05}" destId="{EF3C5DCF-D165-4D2F-A91B-F7C986891D8F}" srcOrd="11" destOrd="0" parTransId="{1C60D52B-8179-4006-BC3D-C062D36A2D89}" sibTransId="{48A24092-CD92-486E-AA9C-08A266D40733}"/>
    <dgm:cxn modelId="{C9A27BAE-8824-4412-8025-374A5D3E457B}" srcId="{B689FB15-F777-45DD-9E8B-28B1C3186931}" destId="{0496FAE6-AFC3-4302-B8FF-0F5668E3ECEE}" srcOrd="2" destOrd="0" parTransId="{09990FFB-CF2C-46A8-8B0E-3C0FD4CC3C9F}" sibTransId="{C221B5A6-9D79-4782-A3A3-D153088EE97A}"/>
    <dgm:cxn modelId="{139614AF-0014-454A-BFA7-0AA4D11066B8}" type="presOf" srcId="{D49A5438-C216-4044-8E27-1488156BD6F3}" destId="{EC5E9ED6-A5D7-4F56-8254-2962EFC0EA9A}" srcOrd="0" destOrd="0" presId="urn:microsoft.com/office/officeart/2005/8/layout/hierarchy3"/>
    <dgm:cxn modelId="{450D5AB0-C723-405C-BEC0-BE172326335B}" type="presOf" srcId="{969A2E2A-AAC7-43B2-8EAE-C4054464D3D2}" destId="{5EB01E6F-3F1D-4458-BD7B-71474E762C68}" srcOrd="0" destOrd="0" presId="urn:microsoft.com/office/officeart/2005/8/layout/hierarchy3"/>
    <dgm:cxn modelId="{860337B2-40A2-4977-A9B2-E9CD1023621A}" srcId="{B46F59A0-DAB5-4856-B0F8-D25085D04D05}" destId="{969A2E2A-AAC7-43B2-8EAE-C4054464D3D2}" srcOrd="8" destOrd="0" parTransId="{2A6AC107-AA4E-43D2-BA4C-1CD006F2791E}" sibTransId="{CFF7F084-1FCE-434A-9774-D41B1A95158B}"/>
    <dgm:cxn modelId="{4CEC21C3-B44A-445E-B6DA-0A3190051EBE}" type="presOf" srcId="{CD595497-A49D-4341-9347-478DAA3C51DA}" destId="{8DE95702-B0F6-4A90-A227-07EF8B571C44}" srcOrd="0" destOrd="0" presId="urn:microsoft.com/office/officeart/2005/8/layout/hierarchy3"/>
    <dgm:cxn modelId="{C9D24BC3-D375-40FA-9D8C-25CCB026A711}" srcId="{B46F59A0-DAB5-4856-B0F8-D25085D04D05}" destId="{FC4A17E3-1E32-477E-828B-2D7916CF8375}" srcOrd="1" destOrd="0" parTransId="{AACC7A36-EC9C-45EE-949A-5915123F003C}" sibTransId="{BB70C1E2-1867-43B4-AB9A-8E69B68034D4}"/>
    <dgm:cxn modelId="{9D927EC3-5640-45A7-9C90-6A98753049A8}" srcId="{B46F59A0-DAB5-4856-B0F8-D25085D04D05}" destId="{7B556E27-2A33-4FDE-9013-2E20303B5B0D}" srcOrd="2" destOrd="0" parTransId="{0DD1993B-B865-4D76-98B6-E8F90D619641}" sibTransId="{BE3A2701-512D-49D5-96B3-085875B90F6F}"/>
    <dgm:cxn modelId="{EF96CFC6-D7A9-4715-8609-9432FC31923C}" type="presOf" srcId="{FB5ACB0F-3466-4024-BBA6-EA0D49CB4E10}" destId="{A4CD9DBA-8023-4968-8CF3-58761F323865}" srcOrd="0" destOrd="0" presId="urn:microsoft.com/office/officeart/2005/8/layout/hierarchy3"/>
    <dgm:cxn modelId="{EBD443CB-246F-4779-BDCA-B0BC6315443B}" srcId="{B46F59A0-DAB5-4856-B0F8-D25085D04D05}" destId="{ABDBD11A-9EB9-4484-81C9-1A1343B31E2C}" srcOrd="7" destOrd="0" parTransId="{B8BFFF67-98AA-4384-950B-6EAE78A9DCD9}" sibTransId="{245DE70D-1909-4778-AF57-9405BE55F927}"/>
    <dgm:cxn modelId="{AACA7FCC-0B9E-41F4-9516-6A770F8DD5F9}" srcId="{0496FAE6-AFC3-4302-B8FF-0F5668E3ECEE}" destId="{2A5B3A0C-FAC4-49AF-90C2-D14D202B0DCE}" srcOrd="2" destOrd="0" parTransId="{1CB753C9-C702-43AC-A9D4-F75B317B6AAF}" sibTransId="{124F6773-1DE9-411D-A9C6-B3A73C148EBC}"/>
    <dgm:cxn modelId="{1B0990CC-81F2-4023-AC38-C9B5E33A8E26}" srcId="{B689FB15-F777-45DD-9E8B-28B1C3186931}" destId="{A978A856-581E-4D7F-A100-6BD4177F91C4}" srcOrd="0" destOrd="0" parTransId="{3D2D1161-6B46-4649-872C-56A8A617555B}" sibTransId="{62FDFE39-83A8-4EC6-9E81-28CD1F4C3171}"/>
    <dgm:cxn modelId="{AF3204D0-4F66-4378-AB59-5497101972AA}" type="presOf" srcId="{B8BFFF67-98AA-4384-950B-6EAE78A9DCD9}" destId="{2C84D195-BD2E-4A9B-9E07-65AE606ED407}" srcOrd="0" destOrd="0" presId="urn:microsoft.com/office/officeart/2005/8/layout/hierarchy3"/>
    <dgm:cxn modelId="{476218D0-EC80-430A-AA3C-244FCE12A0D0}" type="presOf" srcId="{1CA552AA-5365-4765-8AD9-0D3C9A0ECB15}" destId="{C452D226-B497-490D-AA50-EB346FC079EB}" srcOrd="0" destOrd="0" presId="urn:microsoft.com/office/officeart/2005/8/layout/hierarchy3"/>
    <dgm:cxn modelId="{3D6157D0-4157-4523-B488-C5E6889457C4}" srcId="{E48402ED-B808-4AFD-B028-EE36CAF583E3}" destId="{E4F8F1DE-247D-49E2-B7BF-CB1CDB47D492}" srcOrd="0" destOrd="0" parTransId="{3968E453-D79F-4386-B5CF-3828467A65B8}" sibTransId="{5B798CE1-E178-4FB4-A865-4772172693AE}"/>
    <dgm:cxn modelId="{8C9CC5D1-9054-42F0-AA29-43E165CFE109}" srcId="{A978A856-581E-4D7F-A100-6BD4177F91C4}" destId="{44E82B7E-3093-4E11-BB99-76ECC237305B}" srcOrd="3" destOrd="0" parTransId="{C60181E6-98AC-429F-8315-20C49A885301}" sibTransId="{4107B0EC-86E0-48A8-8BA5-BBCF21BF0D4D}"/>
    <dgm:cxn modelId="{C9AD1DD3-65ED-45C0-9F4E-E0980094DB03}" type="presOf" srcId="{EF3C5DCF-D165-4D2F-A91B-F7C986891D8F}" destId="{7B4069E5-2DA8-46E0-AD2D-B80EE79B2C5E}" srcOrd="0" destOrd="0" presId="urn:microsoft.com/office/officeart/2005/8/layout/hierarchy3"/>
    <dgm:cxn modelId="{8254A8D5-A298-430A-9001-F5113DE5BE8A}" type="presOf" srcId="{E4F8F1DE-247D-49E2-B7BF-CB1CDB47D492}" destId="{C4EFEB76-1F3A-4559-AA52-8B28C4C7C6B1}" srcOrd="0" destOrd="0" presId="urn:microsoft.com/office/officeart/2005/8/layout/hierarchy3"/>
    <dgm:cxn modelId="{977236DF-14D4-4284-8EC5-14FEB92D3B8B}" srcId="{B46F59A0-DAB5-4856-B0F8-D25085D04D05}" destId="{B7F4CF95-BAFD-4363-B337-B0983D03138C}" srcOrd="3" destOrd="0" parTransId="{16377887-5644-4205-8BEB-E4F50C0EF789}" sibTransId="{1893E46C-DBD4-4C07-B21C-FE1EC7B2F921}"/>
    <dgm:cxn modelId="{E33874DF-B410-4ADF-9899-C8EAAD6D06C2}" type="presOf" srcId="{44E82B7E-3093-4E11-BB99-76ECC237305B}" destId="{8BDE4988-35FB-46FE-997A-9F80E05F32F6}" srcOrd="0" destOrd="0" presId="urn:microsoft.com/office/officeart/2005/8/layout/hierarchy3"/>
    <dgm:cxn modelId="{2DAEAAEF-749C-4F94-ABA7-64FCDAF759D6}" type="presOf" srcId="{E48402ED-B808-4AFD-B028-EE36CAF583E3}" destId="{CCC63DD6-08FD-461F-BADF-AEEAEC23FCFF}" srcOrd="0" destOrd="0" presId="urn:microsoft.com/office/officeart/2005/8/layout/hierarchy3"/>
    <dgm:cxn modelId="{97C129F1-CB95-4392-AF27-ADC727D74E3C}" srcId="{A978A856-581E-4D7F-A100-6BD4177F91C4}" destId="{AB7301C6-0046-40C6-8BCE-6DFB51FF1098}" srcOrd="2" destOrd="0" parTransId="{00D59BBC-3361-461F-8AD7-438A8E255B99}" sibTransId="{8112F8FE-F9BC-420D-B954-BCF670759F49}"/>
    <dgm:cxn modelId="{C9C5AEF2-9781-4109-B2BC-E3B012C04C3D}" srcId="{B46F59A0-DAB5-4856-B0F8-D25085D04D05}" destId="{9DEB79D7-FF2C-4C31-832D-BF328BB1AE34}" srcOrd="5" destOrd="0" parTransId="{4A47146B-1D50-4459-99E4-D9EC809324D7}" sibTransId="{E39E2DC3-537E-4251-89FC-B59F87EB17A2}"/>
    <dgm:cxn modelId="{3CA0B5F5-2D96-425C-970F-D5AEF6116673}" srcId="{0496FAE6-AFC3-4302-B8FF-0F5668E3ECEE}" destId="{866B65EF-CEC2-493F-A5B6-5F95BDA8C50E}" srcOrd="0" destOrd="0" parTransId="{CE1CAE84-2112-46D1-9803-A858CCBD721C}" sibTransId="{DF8063FF-8723-4A5A-BFCF-576D50BEF608}"/>
    <dgm:cxn modelId="{FFFC2DF8-1F45-4F11-BDFD-CF60193312CE}" type="presOf" srcId="{59B14A20-AB88-4394-82C3-3B6080D4297B}" destId="{ABF8B668-0CC3-4D6C-8BBB-B338F17E37DB}" srcOrd="0" destOrd="0" presId="urn:microsoft.com/office/officeart/2005/8/layout/hierarchy3"/>
    <dgm:cxn modelId="{0BC898FC-5AC1-4885-8771-08E9E21AF6B2}" srcId="{0496FAE6-AFC3-4302-B8FF-0F5668E3ECEE}" destId="{29B55DC0-0901-42DC-A111-1BC85FEA321E}" srcOrd="5" destOrd="0" parTransId="{59B14A20-AB88-4394-82C3-3B6080D4297B}" sibTransId="{1E34A796-5306-445A-8396-F1E703ED5ABF}"/>
    <dgm:cxn modelId="{65FF5081-09DB-40B4-A266-8DA783B20E65}" type="presParOf" srcId="{DFA71053-6BEE-4788-B925-74001875E71B}" destId="{DCC3BD87-FD9C-4513-A751-A240F04BA93A}" srcOrd="0" destOrd="0" presId="urn:microsoft.com/office/officeart/2005/8/layout/hierarchy3"/>
    <dgm:cxn modelId="{BAD4E67C-ACEE-44F4-BCA0-85840468D933}" type="presParOf" srcId="{DCC3BD87-FD9C-4513-A751-A240F04BA93A}" destId="{482C5E41-5B16-487A-BE91-BC5C539CA578}" srcOrd="0" destOrd="0" presId="urn:microsoft.com/office/officeart/2005/8/layout/hierarchy3"/>
    <dgm:cxn modelId="{2D1721CE-9A62-4952-B5C7-7940757917AE}" type="presParOf" srcId="{482C5E41-5B16-487A-BE91-BC5C539CA578}" destId="{7C2D0F7B-E7DB-4633-AA04-16E87CBD959F}" srcOrd="0" destOrd="0" presId="urn:microsoft.com/office/officeart/2005/8/layout/hierarchy3"/>
    <dgm:cxn modelId="{525920E5-EC6B-4D2F-BDB1-0FDC37B20FF6}" type="presParOf" srcId="{482C5E41-5B16-487A-BE91-BC5C539CA578}" destId="{46B7518E-10AD-4B2E-96BD-CE83C393A29B}" srcOrd="1" destOrd="0" presId="urn:microsoft.com/office/officeart/2005/8/layout/hierarchy3"/>
    <dgm:cxn modelId="{238E3465-7BF1-41C3-937F-8A5087ADF845}" type="presParOf" srcId="{DCC3BD87-FD9C-4513-A751-A240F04BA93A}" destId="{5B72DA86-4CC2-46DA-90E6-D489F63CC96C}" srcOrd="1" destOrd="0" presId="urn:microsoft.com/office/officeart/2005/8/layout/hierarchy3"/>
    <dgm:cxn modelId="{02E625EF-F15B-457F-B6D7-BCA8FFECD559}" type="presParOf" srcId="{5B72DA86-4CC2-46DA-90E6-D489F63CC96C}" destId="{01DA1A4A-39AE-430F-B8D1-0660D3FEE814}" srcOrd="0" destOrd="0" presId="urn:microsoft.com/office/officeart/2005/8/layout/hierarchy3"/>
    <dgm:cxn modelId="{3128C20A-56DF-4C87-BC77-317103FC35E4}" type="presParOf" srcId="{5B72DA86-4CC2-46DA-90E6-D489F63CC96C}" destId="{EC5E9ED6-A5D7-4F56-8254-2962EFC0EA9A}" srcOrd="1" destOrd="0" presId="urn:microsoft.com/office/officeart/2005/8/layout/hierarchy3"/>
    <dgm:cxn modelId="{E7DB7C38-9BB2-4D01-83B2-BC7AB4BC7677}" type="presParOf" srcId="{5B72DA86-4CC2-46DA-90E6-D489F63CC96C}" destId="{AB98E1E5-28A4-4896-8D87-60E4A2190DCF}" srcOrd="2" destOrd="0" presId="urn:microsoft.com/office/officeart/2005/8/layout/hierarchy3"/>
    <dgm:cxn modelId="{CB6A3C94-ABA5-40A8-9082-B28BAB4CF276}" type="presParOf" srcId="{5B72DA86-4CC2-46DA-90E6-D489F63CC96C}" destId="{D25FA2FB-FD8E-4CDA-906B-07D6B6563948}" srcOrd="3" destOrd="0" presId="urn:microsoft.com/office/officeart/2005/8/layout/hierarchy3"/>
    <dgm:cxn modelId="{8A1D7897-C2C2-437A-A4DE-51ECADE88507}" type="presParOf" srcId="{5B72DA86-4CC2-46DA-90E6-D489F63CC96C}" destId="{D1CB7F8F-56ED-4ECD-BF9B-48B24479287E}" srcOrd="4" destOrd="0" presId="urn:microsoft.com/office/officeart/2005/8/layout/hierarchy3"/>
    <dgm:cxn modelId="{CE671C2F-9C69-43D9-910C-A5DCE83F0305}" type="presParOf" srcId="{5B72DA86-4CC2-46DA-90E6-D489F63CC96C}" destId="{8F14F7E5-2CE0-4ED0-8F4D-0B27A022AD9D}" srcOrd="5" destOrd="0" presId="urn:microsoft.com/office/officeart/2005/8/layout/hierarchy3"/>
    <dgm:cxn modelId="{47A20E9F-CD39-464A-BEF3-BF88D2678AD7}" type="presParOf" srcId="{5B72DA86-4CC2-46DA-90E6-D489F63CC96C}" destId="{0350667C-EB8A-4994-A902-29B3D2655A9E}" srcOrd="6" destOrd="0" presId="urn:microsoft.com/office/officeart/2005/8/layout/hierarchy3"/>
    <dgm:cxn modelId="{82428187-31D8-45E6-A55B-83059F5718F6}" type="presParOf" srcId="{5B72DA86-4CC2-46DA-90E6-D489F63CC96C}" destId="{8BDE4988-35FB-46FE-997A-9F80E05F32F6}" srcOrd="7" destOrd="0" presId="urn:microsoft.com/office/officeart/2005/8/layout/hierarchy3"/>
    <dgm:cxn modelId="{EE71094D-C4CE-4315-8714-08720899E91F}" type="presParOf" srcId="{5B72DA86-4CC2-46DA-90E6-D489F63CC96C}" destId="{2931A1C8-D1DB-4717-B943-569696522D51}" srcOrd="8" destOrd="0" presId="urn:microsoft.com/office/officeart/2005/8/layout/hierarchy3"/>
    <dgm:cxn modelId="{022199E9-7106-4D84-A645-526BBC8B43AC}" type="presParOf" srcId="{5B72DA86-4CC2-46DA-90E6-D489F63CC96C}" destId="{27328CBB-2D8A-4F8A-A150-3FE15A322527}" srcOrd="9" destOrd="0" presId="urn:microsoft.com/office/officeart/2005/8/layout/hierarchy3"/>
    <dgm:cxn modelId="{A2BE640D-9A64-4FAE-B93A-A71800F6E857}" type="presParOf" srcId="{DFA71053-6BEE-4788-B925-74001875E71B}" destId="{3A5287A2-FAA7-40F5-80F5-F23BACE62661}" srcOrd="1" destOrd="0" presId="urn:microsoft.com/office/officeart/2005/8/layout/hierarchy3"/>
    <dgm:cxn modelId="{62DC4FA8-785F-417D-8B5A-4B9E1E22D60D}" type="presParOf" srcId="{3A5287A2-FAA7-40F5-80F5-F23BACE62661}" destId="{5667FB21-173D-480D-811A-9EE4AEBED704}" srcOrd="0" destOrd="0" presId="urn:microsoft.com/office/officeart/2005/8/layout/hierarchy3"/>
    <dgm:cxn modelId="{EA2EB66A-261C-4BC7-B756-76338312FAC5}" type="presParOf" srcId="{5667FB21-173D-480D-811A-9EE4AEBED704}" destId="{098B05EE-A73F-4C80-95BD-8DD760CACFC5}" srcOrd="0" destOrd="0" presId="urn:microsoft.com/office/officeart/2005/8/layout/hierarchy3"/>
    <dgm:cxn modelId="{20A690AB-15C6-460A-8977-6156CC17A46E}" type="presParOf" srcId="{5667FB21-173D-480D-811A-9EE4AEBED704}" destId="{0CC33A4C-074A-49CD-83AC-D7F7127C81E0}" srcOrd="1" destOrd="0" presId="urn:microsoft.com/office/officeart/2005/8/layout/hierarchy3"/>
    <dgm:cxn modelId="{87298ECE-2469-4CEE-BF66-8B3C01750FDF}" type="presParOf" srcId="{3A5287A2-FAA7-40F5-80F5-F23BACE62661}" destId="{D94C5651-30EE-4C01-9876-DCA8F91C6FF2}" srcOrd="1" destOrd="0" presId="urn:microsoft.com/office/officeart/2005/8/layout/hierarchy3"/>
    <dgm:cxn modelId="{EBA91D17-B068-4BCC-9C60-C1813846F6E2}" type="presParOf" srcId="{D94C5651-30EE-4C01-9876-DCA8F91C6FF2}" destId="{BE2699DA-1082-4AAD-B717-8234177C2B8D}" srcOrd="0" destOrd="0" presId="urn:microsoft.com/office/officeart/2005/8/layout/hierarchy3"/>
    <dgm:cxn modelId="{6DDF8688-4345-428C-A2F1-7187FE7F9508}" type="presParOf" srcId="{D94C5651-30EE-4C01-9876-DCA8F91C6FF2}" destId="{377054CB-BF2C-415D-AFB6-3F75598D8276}" srcOrd="1" destOrd="0" presId="urn:microsoft.com/office/officeart/2005/8/layout/hierarchy3"/>
    <dgm:cxn modelId="{D09A9515-FED0-457C-A38D-7FA09114805C}" type="presParOf" srcId="{D94C5651-30EE-4C01-9876-DCA8F91C6FF2}" destId="{8FC4B38C-5B64-4544-9C24-AEE2846AD64B}" srcOrd="2" destOrd="0" presId="urn:microsoft.com/office/officeart/2005/8/layout/hierarchy3"/>
    <dgm:cxn modelId="{6EA422FE-AC1B-482B-99FF-AB67FA4D2595}" type="presParOf" srcId="{D94C5651-30EE-4C01-9876-DCA8F91C6FF2}" destId="{FC3E3C9B-5EAB-45C8-A97C-E66ECC7F31A3}" srcOrd="3" destOrd="0" presId="urn:microsoft.com/office/officeart/2005/8/layout/hierarchy3"/>
    <dgm:cxn modelId="{0DD7F825-1678-490D-AF6E-0EBF42F06E95}" type="presParOf" srcId="{D94C5651-30EE-4C01-9876-DCA8F91C6FF2}" destId="{95C9CE78-BF72-44DE-91AD-5033434B878B}" srcOrd="4" destOrd="0" presId="urn:microsoft.com/office/officeart/2005/8/layout/hierarchy3"/>
    <dgm:cxn modelId="{90EE212B-A8CF-4FD7-BD0A-D57EE08025B5}" type="presParOf" srcId="{D94C5651-30EE-4C01-9876-DCA8F91C6FF2}" destId="{7AFD04E0-4D3F-4B43-A1D4-106D2ADC4BBE}" srcOrd="5" destOrd="0" presId="urn:microsoft.com/office/officeart/2005/8/layout/hierarchy3"/>
    <dgm:cxn modelId="{92E996C3-ABCB-4CFC-B022-5221CF25D433}" type="presParOf" srcId="{D94C5651-30EE-4C01-9876-DCA8F91C6FF2}" destId="{63D27430-AE36-4125-9D1B-B7DA184D11F3}" srcOrd="6" destOrd="0" presId="urn:microsoft.com/office/officeart/2005/8/layout/hierarchy3"/>
    <dgm:cxn modelId="{2276D877-307C-44FA-A778-8AE467DD4137}" type="presParOf" srcId="{D94C5651-30EE-4C01-9876-DCA8F91C6FF2}" destId="{3A62ACC0-8F4B-4A0C-95C7-18D1A8E8EA7C}" srcOrd="7" destOrd="0" presId="urn:microsoft.com/office/officeart/2005/8/layout/hierarchy3"/>
    <dgm:cxn modelId="{6F8F6262-5C9D-485C-9684-8434CB507FCE}" type="presParOf" srcId="{D94C5651-30EE-4C01-9876-DCA8F91C6FF2}" destId="{A4CD9DBA-8023-4968-8CF3-58761F323865}" srcOrd="8" destOrd="0" presId="urn:microsoft.com/office/officeart/2005/8/layout/hierarchy3"/>
    <dgm:cxn modelId="{ED8C1C07-F1C9-430C-9867-B9CE26C0D48F}" type="presParOf" srcId="{D94C5651-30EE-4C01-9876-DCA8F91C6FF2}" destId="{C452D226-B497-490D-AA50-EB346FC079EB}" srcOrd="9" destOrd="0" presId="urn:microsoft.com/office/officeart/2005/8/layout/hierarchy3"/>
    <dgm:cxn modelId="{1B681C6D-4E88-459B-8A99-B384A881A0BD}" type="presParOf" srcId="{D94C5651-30EE-4C01-9876-DCA8F91C6FF2}" destId="{6ABAEF8A-5375-4089-BC91-9272BC368C1E}" srcOrd="10" destOrd="0" presId="urn:microsoft.com/office/officeart/2005/8/layout/hierarchy3"/>
    <dgm:cxn modelId="{F05656B5-3D44-4BCC-A808-3107949FD239}" type="presParOf" srcId="{D94C5651-30EE-4C01-9876-DCA8F91C6FF2}" destId="{E2A6A114-E3A9-4D49-9EA9-86CDDA195633}" srcOrd="11" destOrd="0" presId="urn:microsoft.com/office/officeart/2005/8/layout/hierarchy3"/>
    <dgm:cxn modelId="{B32214BC-8063-47F1-9CB8-E73CAF9DB8A3}" type="presParOf" srcId="{D94C5651-30EE-4C01-9876-DCA8F91C6FF2}" destId="{8DE95702-B0F6-4A90-A227-07EF8B571C44}" srcOrd="12" destOrd="0" presId="urn:microsoft.com/office/officeart/2005/8/layout/hierarchy3"/>
    <dgm:cxn modelId="{011978DD-027A-436D-8A6A-4D9CFF280796}" type="presParOf" srcId="{D94C5651-30EE-4C01-9876-DCA8F91C6FF2}" destId="{0DCCC920-A88F-4468-A6F1-7C1F7447AAF1}" srcOrd="13" destOrd="0" presId="urn:microsoft.com/office/officeart/2005/8/layout/hierarchy3"/>
    <dgm:cxn modelId="{F0648EF7-E8A3-4552-AFCD-273D66DAD12C}" type="presParOf" srcId="{D94C5651-30EE-4C01-9876-DCA8F91C6FF2}" destId="{2C84D195-BD2E-4A9B-9E07-65AE606ED407}" srcOrd="14" destOrd="0" presId="urn:microsoft.com/office/officeart/2005/8/layout/hierarchy3"/>
    <dgm:cxn modelId="{B09AF33E-FC35-4B5C-901D-F5D2DD100924}" type="presParOf" srcId="{D94C5651-30EE-4C01-9876-DCA8F91C6FF2}" destId="{E259976F-453C-4889-ACD0-F7398E1C5B7A}" srcOrd="15" destOrd="0" presId="urn:microsoft.com/office/officeart/2005/8/layout/hierarchy3"/>
    <dgm:cxn modelId="{355AC5AD-FE31-41B9-B44D-F28A9DDA06FB}" type="presParOf" srcId="{D94C5651-30EE-4C01-9876-DCA8F91C6FF2}" destId="{CBF8B5D5-D389-44D1-B600-9175DE9F929B}" srcOrd="16" destOrd="0" presId="urn:microsoft.com/office/officeart/2005/8/layout/hierarchy3"/>
    <dgm:cxn modelId="{C876818A-657A-45FC-8D9B-D04A4295A285}" type="presParOf" srcId="{D94C5651-30EE-4C01-9876-DCA8F91C6FF2}" destId="{5EB01E6F-3F1D-4458-BD7B-71474E762C68}" srcOrd="17" destOrd="0" presId="urn:microsoft.com/office/officeart/2005/8/layout/hierarchy3"/>
    <dgm:cxn modelId="{06684D83-B700-43DD-8EB8-9900A3F8F067}" type="presParOf" srcId="{D94C5651-30EE-4C01-9876-DCA8F91C6FF2}" destId="{366244A8-9743-47DB-9C34-CBBD46C143A0}" srcOrd="18" destOrd="0" presId="urn:microsoft.com/office/officeart/2005/8/layout/hierarchy3"/>
    <dgm:cxn modelId="{84DFF665-29E9-476C-BBA8-57A32B8866C9}" type="presParOf" srcId="{D94C5651-30EE-4C01-9876-DCA8F91C6FF2}" destId="{C3655B74-4419-470B-A27C-A5ED97A07FAD}" srcOrd="19" destOrd="0" presId="urn:microsoft.com/office/officeart/2005/8/layout/hierarchy3"/>
    <dgm:cxn modelId="{F46398A7-2802-408B-B855-EABC5641B498}" type="presParOf" srcId="{D94C5651-30EE-4C01-9876-DCA8F91C6FF2}" destId="{377277DA-FD6D-42C0-8159-228B04606F02}" srcOrd="20" destOrd="0" presId="urn:microsoft.com/office/officeart/2005/8/layout/hierarchy3"/>
    <dgm:cxn modelId="{998F9DAB-E2EC-4111-BE8B-C97BAC7D9088}" type="presParOf" srcId="{D94C5651-30EE-4C01-9876-DCA8F91C6FF2}" destId="{DD65A384-E702-4723-8852-5E3C17C367E8}" srcOrd="21" destOrd="0" presId="urn:microsoft.com/office/officeart/2005/8/layout/hierarchy3"/>
    <dgm:cxn modelId="{01A04BFB-1291-49EC-8369-D648AB90B2EA}" type="presParOf" srcId="{D94C5651-30EE-4C01-9876-DCA8F91C6FF2}" destId="{FB35B274-B50E-405F-AEF6-CF8E5C82E980}" srcOrd="22" destOrd="0" presId="urn:microsoft.com/office/officeart/2005/8/layout/hierarchy3"/>
    <dgm:cxn modelId="{A2D0408A-4309-4A50-BBCB-C99E90F66FC9}" type="presParOf" srcId="{D94C5651-30EE-4C01-9876-DCA8F91C6FF2}" destId="{7B4069E5-2DA8-46E0-AD2D-B80EE79B2C5E}" srcOrd="23" destOrd="0" presId="urn:microsoft.com/office/officeart/2005/8/layout/hierarchy3"/>
    <dgm:cxn modelId="{894ED195-9A6E-4A79-A757-1653B43E79AA}" type="presParOf" srcId="{DFA71053-6BEE-4788-B925-74001875E71B}" destId="{87031BAA-56FD-48D2-B8CB-52E52B7BC753}" srcOrd="2" destOrd="0" presId="urn:microsoft.com/office/officeart/2005/8/layout/hierarchy3"/>
    <dgm:cxn modelId="{2A04D025-2693-4273-B817-14B14086F7AA}" type="presParOf" srcId="{87031BAA-56FD-48D2-B8CB-52E52B7BC753}" destId="{3490AE16-7823-4C0A-BB15-4C084EE0ED20}" srcOrd="0" destOrd="0" presId="urn:microsoft.com/office/officeart/2005/8/layout/hierarchy3"/>
    <dgm:cxn modelId="{BF447A31-ACED-4600-8D20-CBA9B2163F08}" type="presParOf" srcId="{3490AE16-7823-4C0A-BB15-4C084EE0ED20}" destId="{F7C63E9C-A44C-47A5-A735-578C53A6559E}" srcOrd="0" destOrd="0" presId="urn:microsoft.com/office/officeart/2005/8/layout/hierarchy3"/>
    <dgm:cxn modelId="{2F97F710-822F-4B6B-80DB-25AF0F4947A2}" type="presParOf" srcId="{3490AE16-7823-4C0A-BB15-4C084EE0ED20}" destId="{83A376E1-7102-4704-812A-AEE10B02C503}" srcOrd="1" destOrd="0" presId="urn:microsoft.com/office/officeart/2005/8/layout/hierarchy3"/>
    <dgm:cxn modelId="{1A67B1DE-C454-4757-ABA9-9CE267138C79}" type="presParOf" srcId="{87031BAA-56FD-48D2-B8CB-52E52B7BC753}" destId="{61BA55B8-4463-45E9-BA56-F671E702FE89}" srcOrd="1" destOrd="0" presId="urn:microsoft.com/office/officeart/2005/8/layout/hierarchy3"/>
    <dgm:cxn modelId="{502B8C70-7EE2-436B-8B19-09506A00FEA7}" type="presParOf" srcId="{61BA55B8-4463-45E9-BA56-F671E702FE89}" destId="{88B33240-0182-44B2-9A05-C318A25539C9}" srcOrd="0" destOrd="0" presId="urn:microsoft.com/office/officeart/2005/8/layout/hierarchy3"/>
    <dgm:cxn modelId="{3970B3B0-4D4E-4D6B-A1A2-7AFDA5E5F8CF}" type="presParOf" srcId="{61BA55B8-4463-45E9-BA56-F671E702FE89}" destId="{FD298191-0E13-425B-8268-2ECE884679DA}" srcOrd="1" destOrd="0" presId="urn:microsoft.com/office/officeart/2005/8/layout/hierarchy3"/>
    <dgm:cxn modelId="{59C74A12-BE6E-49D1-ACCD-4E7B8398A3F5}" type="presParOf" srcId="{61BA55B8-4463-45E9-BA56-F671E702FE89}" destId="{E02A6FCF-75D4-44D7-AD56-ACC486584FEC}" srcOrd="2" destOrd="0" presId="urn:microsoft.com/office/officeart/2005/8/layout/hierarchy3"/>
    <dgm:cxn modelId="{FEA371AF-AA0F-40A0-BDBF-21234224BC78}" type="presParOf" srcId="{61BA55B8-4463-45E9-BA56-F671E702FE89}" destId="{5BE45B46-75DE-47AA-963E-039D902E465F}" srcOrd="3" destOrd="0" presId="urn:microsoft.com/office/officeart/2005/8/layout/hierarchy3"/>
    <dgm:cxn modelId="{207C0D77-341F-4ECC-8EC8-33455F62B992}" type="presParOf" srcId="{61BA55B8-4463-45E9-BA56-F671E702FE89}" destId="{3CB4FE83-83F4-437C-8E31-20FB6BF69C5C}" srcOrd="4" destOrd="0" presId="urn:microsoft.com/office/officeart/2005/8/layout/hierarchy3"/>
    <dgm:cxn modelId="{AE3A9B2D-FC16-4133-95C3-FC420CD13607}" type="presParOf" srcId="{61BA55B8-4463-45E9-BA56-F671E702FE89}" destId="{A27860B7-84EE-4C7D-B980-3CBF4C10F1B4}" srcOrd="5" destOrd="0" presId="urn:microsoft.com/office/officeart/2005/8/layout/hierarchy3"/>
    <dgm:cxn modelId="{5919087B-CF23-41CF-BBB7-EDB5D4C85959}" type="presParOf" srcId="{61BA55B8-4463-45E9-BA56-F671E702FE89}" destId="{8A4EF1E8-EBEA-42D9-8B39-79B8B1F24EB8}" srcOrd="6" destOrd="0" presId="urn:microsoft.com/office/officeart/2005/8/layout/hierarchy3"/>
    <dgm:cxn modelId="{700FA5F2-BC51-4E31-AD6C-2E9B704F83C1}" type="presParOf" srcId="{61BA55B8-4463-45E9-BA56-F671E702FE89}" destId="{D653CBD9-691A-4571-A1B0-F57D37132DAD}" srcOrd="7" destOrd="0" presId="urn:microsoft.com/office/officeart/2005/8/layout/hierarchy3"/>
    <dgm:cxn modelId="{F120C511-AB6B-493D-8680-E80669FC3FE8}" type="presParOf" srcId="{61BA55B8-4463-45E9-BA56-F671E702FE89}" destId="{3F941AF0-03E3-4554-94AA-D8AD74D0757B}" srcOrd="8" destOrd="0" presId="urn:microsoft.com/office/officeart/2005/8/layout/hierarchy3"/>
    <dgm:cxn modelId="{A3B79294-9B4A-4AD8-A5E9-148455688C39}" type="presParOf" srcId="{61BA55B8-4463-45E9-BA56-F671E702FE89}" destId="{585FF3DB-1519-4870-9E8E-6BD2F57EEFC6}" srcOrd="9" destOrd="0" presId="urn:microsoft.com/office/officeart/2005/8/layout/hierarchy3"/>
    <dgm:cxn modelId="{624CE2B8-9EC6-4B73-AFB1-CC81D7891B36}" type="presParOf" srcId="{61BA55B8-4463-45E9-BA56-F671E702FE89}" destId="{ABF8B668-0CC3-4D6C-8BBB-B338F17E37DB}" srcOrd="10" destOrd="0" presId="urn:microsoft.com/office/officeart/2005/8/layout/hierarchy3"/>
    <dgm:cxn modelId="{2366112D-F876-4E66-84C2-B0539F9E2A76}" type="presParOf" srcId="{61BA55B8-4463-45E9-BA56-F671E702FE89}" destId="{4A778C58-31ED-4170-832B-6B1CA5A46B58}" srcOrd="11" destOrd="0" presId="urn:microsoft.com/office/officeart/2005/8/layout/hierarchy3"/>
    <dgm:cxn modelId="{5377331C-B77F-4C88-9CA3-A6D787C0BE35}" type="presParOf" srcId="{DFA71053-6BEE-4788-B925-74001875E71B}" destId="{4D2034D5-01D0-4FFE-8B7D-6FB9FC911345}" srcOrd="3" destOrd="0" presId="urn:microsoft.com/office/officeart/2005/8/layout/hierarchy3"/>
    <dgm:cxn modelId="{7669BEBF-9496-4A7E-A880-EABA0B964EFE}" type="presParOf" srcId="{4D2034D5-01D0-4FFE-8B7D-6FB9FC911345}" destId="{C723859E-B927-42D6-AF55-09636E24867B}" srcOrd="0" destOrd="0" presId="urn:microsoft.com/office/officeart/2005/8/layout/hierarchy3"/>
    <dgm:cxn modelId="{788BDF74-F3F9-42CF-B3D2-EE2731471DC4}" type="presParOf" srcId="{C723859E-B927-42D6-AF55-09636E24867B}" destId="{CCC63DD6-08FD-461F-BADF-AEEAEC23FCFF}" srcOrd="0" destOrd="0" presId="urn:microsoft.com/office/officeart/2005/8/layout/hierarchy3"/>
    <dgm:cxn modelId="{9802BB1F-5EE7-49A2-B938-C82264F243C9}" type="presParOf" srcId="{C723859E-B927-42D6-AF55-09636E24867B}" destId="{BE76A020-FA3D-47F7-8583-D111704BB458}" srcOrd="1" destOrd="0" presId="urn:microsoft.com/office/officeart/2005/8/layout/hierarchy3"/>
    <dgm:cxn modelId="{0D7B8BDD-DBDA-46EB-9FEB-9D12D2101BD5}" type="presParOf" srcId="{4D2034D5-01D0-4FFE-8B7D-6FB9FC911345}" destId="{9442E237-CABA-432A-9A28-AE560BF76ECF}" srcOrd="1" destOrd="0" presId="urn:microsoft.com/office/officeart/2005/8/layout/hierarchy3"/>
    <dgm:cxn modelId="{E737D863-C3FF-4564-8D94-6EC0182B386D}" type="presParOf" srcId="{9442E237-CABA-432A-9A28-AE560BF76ECF}" destId="{D74207D4-C458-40A0-AF8A-29CCD7CA5700}" srcOrd="0" destOrd="0" presId="urn:microsoft.com/office/officeart/2005/8/layout/hierarchy3"/>
    <dgm:cxn modelId="{8B839290-DC79-49A9-B18B-1FC6092B9595}" type="presParOf" srcId="{9442E237-CABA-432A-9A28-AE560BF76ECF}" destId="{C4EFEB76-1F3A-4559-AA52-8B28C4C7C6B1}" srcOrd="1" destOrd="0" presId="urn:microsoft.com/office/officeart/2005/8/layout/hierarchy3"/>
    <dgm:cxn modelId="{A1B4F795-14AC-4552-93CB-09840B13BEE3}" type="presParOf" srcId="{9442E237-CABA-432A-9A28-AE560BF76ECF}" destId="{0DD766AA-8761-4145-B246-3A3D3C44AB94}" srcOrd="2" destOrd="0" presId="urn:microsoft.com/office/officeart/2005/8/layout/hierarchy3"/>
    <dgm:cxn modelId="{683899BD-4A60-43DB-8420-D0FD8CE844CE}" type="presParOf" srcId="{9442E237-CABA-432A-9A28-AE560BF76ECF}" destId="{30FAD9D3-254E-40CF-805D-5A60B0613907}" srcOrd="3" destOrd="0" presId="urn:microsoft.com/office/officeart/2005/8/layout/hierarchy3"/>
    <dgm:cxn modelId="{F21C9015-A392-448F-AB4E-9FC89A36C393}" type="presParOf" srcId="{9442E237-CABA-432A-9A28-AE560BF76ECF}" destId="{3F8950C6-EBF9-4889-81DE-455A832C6E1F}" srcOrd="4" destOrd="0" presId="urn:microsoft.com/office/officeart/2005/8/layout/hierarchy3"/>
    <dgm:cxn modelId="{EC55B12F-4E8A-4A4D-8E3C-46DB61024E58}" type="presParOf" srcId="{9442E237-CABA-432A-9A28-AE560BF76ECF}" destId="{4F39F380-26B6-4950-A488-D73AA18DA07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9F3C8-5EB6-4D50-9C50-22DDB9141AD5}">
      <dsp:nvSpPr>
        <dsp:cNvPr id="0" name=""/>
        <dsp:cNvSpPr/>
      </dsp:nvSpPr>
      <dsp:spPr>
        <a:xfrm>
          <a:off x="4117" y="498453"/>
          <a:ext cx="1404094" cy="4068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SERIAL NUMBER SEARCH</a:t>
          </a:r>
        </a:p>
      </dsp:txBody>
      <dsp:txXfrm>
        <a:off x="16032" y="510368"/>
        <a:ext cx="1380264" cy="382992"/>
      </dsp:txXfrm>
    </dsp:sp>
    <dsp:sp modelId="{90ECB625-24E3-4E13-9EF8-10D2D50F8256}">
      <dsp:nvSpPr>
        <dsp:cNvPr id="0" name=""/>
        <dsp:cNvSpPr/>
      </dsp:nvSpPr>
      <dsp:spPr>
        <a:xfrm>
          <a:off x="1759235" y="498453"/>
          <a:ext cx="1404094" cy="41983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OPEN/CLOSE STATUS</a:t>
          </a:r>
        </a:p>
      </dsp:txBody>
      <dsp:txXfrm>
        <a:off x="1771531" y="510749"/>
        <a:ext cx="1379502" cy="395239"/>
      </dsp:txXfrm>
    </dsp:sp>
    <dsp:sp modelId="{8B5B229B-14D4-47DC-B90C-1E36DAF53737}">
      <dsp:nvSpPr>
        <dsp:cNvPr id="0" name=""/>
        <dsp:cNvSpPr/>
      </dsp:nvSpPr>
      <dsp:spPr>
        <a:xfrm>
          <a:off x="1899644" y="918284"/>
          <a:ext cx="140409" cy="394441"/>
        </a:xfrm>
        <a:custGeom>
          <a:avLst/>
          <a:gdLst/>
          <a:ahLst/>
          <a:cxnLst/>
          <a:rect l="0" t="0" r="0" b="0"/>
          <a:pathLst>
            <a:path>
              <a:moveTo>
                <a:pt x="0" y="0"/>
              </a:moveTo>
              <a:lnTo>
                <a:pt x="0" y="394441"/>
              </a:lnTo>
              <a:lnTo>
                <a:pt x="140409" y="39444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6FBBAB-7FCC-4130-A349-AFBEB0AC92DD}">
      <dsp:nvSpPr>
        <dsp:cNvPr id="0" name=""/>
        <dsp:cNvSpPr/>
      </dsp:nvSpPr>
      <dsp:spPr>
        <a:xfrm>
          <a:off x="2040054" y="1093796"/>
          <a:ext cx="1123275" cy="43785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TRAVELERS (OP/CL)</a:t>
          </a:r>
        </a:p>
      </dsp:txBody>
      <dsp:txXfrm>
        <a:off x="2052878" y="1106620"/>
        <a:ext cx="1097627" cy="412211"/>
      </dsp:txXfrm>
    </dsp:sp>
    <dsp:sp modelId="{A10AD198-9836-4C24-95DB-1436AA988D40}">
      <dsp:nvSpPr>
        <dsp:cNvPr id="0" name=""/>
        <dsp:cNvSpPr/>
      </dsp:nvSpPr>
      <dsp:spPr>
        <a:xfrm>
          <a:off x="1899644" y="918284"/>
          <a:ext cx="140409" cy="953204"/>
        </a:xfrm>
        <a:custGeom>
          <a:avLst/>
          <a:gdLst/>
          <a:ahLst/>
          <a:cxnLst/>
          <a:rect l="0" t="0" r="0" b="0"/>
          <a:pathLst>
            <a:path>
              <a:moveTo>
                <a:pt x="0" y="0"/>
              </a:moveTo>
              <a:lnTo>
                <a:pt x="0" y="953204"/>
              </a:lnTo>
              <a:lnTo>
                <a:pt x="140409" y="95320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78507A-3978-4D53-9175-1D7848BDE238}">
      <dsp:nvSpPr>
        <dsp:cNvPr id="0" name=""/>
        <dsp:cNvSpPr/>
      </dsp:nvSpPr>
      <dsp:spPr>
        <a:xfrm>
          <a:off x="2040054" y="1707168"/>
          <a:ext cx="1123275" cy="32864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NCRs (OP/CL)</a:t>
          </a:r>
        </a:p>
      </dsp:txBody>
      <dsp:txXfrm>
        <a:off x="2049680" y="1716794"/>
        <a:ext cx="1104023" cy="309390"/>
      </dsp:txXfrm>
    </dsp:sp>
    <dsp:sp modelId="{B18AEAF4-72F7-4372-ACAB-16D9FBB704C9}">
      <dsp:nvSpPr>
        <dsp:cNvPr id="0" name=""/>
        <dsp:cNvSpPr/>
      </dsp:nvSpPr>
      <dsp:spPr>
        <a:xfrm>
          <a:off x="1899644" y="918284"/>
          <a:ext cx="140409" cy="1479778"/>
        </a:xfrm>
        <a:custGeom>
          <a:avLst/>
          <a:gdLst/>
          <a:ahLst/>
          <a:cxnLst/>
          <a:rect l="0" t="0" r="0" b="0"/>
          <a:pathLst>
            <a:path>
              <a:moveTo>
                <a:pt x="0" y="0"/>
              </a:moveTo>
              <a:lnTo>
                <a:pt x="0" y="1479778"/>
              </a:lnTo>
              <a:lnTo>
                <a:pt x="140409" y="14797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4268FB-265D-468E-B22E-25CCB84AB29D}">
      <dsp:nvSpPr>
        <dsp:cNvPr id="0" name=""/>
        <dsp:cNvSpPr/>
      </dsp:nvSpPr>
      <dsp:spPr>
        <a:xfrm>
          <a:off x="2040054" y="2211322"/>
          <a:ext cx="1123275" cy="37348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D3s (OP/CL)</a:t>
          </a:r>
        </a:p>
      </dsp:txBody>
      <dsp:txXfrm>
        <a:off x="2050993" y="2222261"/>
        <a:ext cx="1101397" cy="351604"/>
      </dsp:txXfrm>
    </dsp:sp>
    <dsp:sp modelId="{35A8F4BD-006D-4871-8E86-287A1E8CE230}">
      <dsp:nvSpPr>
        <dsp:cNvPr id="0" name=""/>
        <dsp:cNvSpPr/>
      </dsp:nvSpPr>
      <dsp:spPr>
        <a:xfrm>
          <a:off x="3514352" y="498453"/>
          <a:ext cx="1404094" cy="40682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STATUS BOARDS</a:t>
          </a:r>
        </a:p>
      </dsp:txBody>
      <dsp:txXfrm>
        <a:off x="3526267" y="510368"/>
        <a:ext cx="1380264" cy="382992"/>
      </dsp:txXfrm>
    </dsp:sp>
    <dsp:sp modelId="{17FEB0D3-F9FF-499C-A73F-B940763ACC81}">
      <dsp:nvSpPr>
        <dsp:cNvPr id="0" name=""/>
        <dsp:cNvSpPr/>
      </dsp:nvSpPr>
      <dsp:spPr>
        <a:xfrm>
          <a:off x="3654762" y="905275"/>
          <a:ext cx="140409" cy="339513"/>
        </a:xfrm>
        <a:custGeom>
          <a:avLst/>
          <a:gdLst/>
          <a:ahLst/>
          <a:cxnLst/>
          <a:rect l="0" t="0" r="0" b="0"/>
          <a:pathLst>
            <a:path>
              <a:moveTo>
                <a:pt x="0" y="0"/>
              </a:moveTo>
              <a:lnTo>
                <a:pt x="0" y="339513"/>
              </a:lnTo>
              <a:lnTo>
                <a:pt x="140409" y="33951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E17B7-4917-451E-871A-F8CBDDC4E699}">
      <dsp:nvSpPr>
        <dsp:cNvPr id="0" name=""/>
        <dsp:cNvSpPr/>
      </dsp:nvSpPr>
      <dsp:spPr>
        <a:xfrm>
          <a:off x="3795171" y="1080787"/>
          <a:ext cx="1123275" cy="32800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C100 CAVITY</a:t>
          </a:r>
        </a:p>
      </dsp:txBody>
      <dsp:txXfrm>
        <a:off x="3804778" y="1090394"/>
        <a:ext cx="1104061" cy="308789"/>
      </dsp:txXfrm>
    </dsp:sp>
    <dsp:sp modelId="{580BAA37-ADE5-4C5B-AD94-FF351AB0D72D}">
      <dsp:nvSpPr>
        <dsp:cNvPr id="0" name=""/>
        <dsp:cNvSpPr/>
      </dsp:nvSpPr>
      <dsp:spPr>
        <a:xfrm>
          <a:off x="3654762" y="905275"/>
          <a:ext cx="140409" cy="793878"/>
        </a:xfrm>
        <a:custGeom>
          <a:avLst/>
          <a:gdLst/>
          <a:ahLst/>
          <a:cxnLst/>
          <a:rect l="0" t="0" r="0" b="0"/>
          <a:pathLst>
            <a:path>
              <a:moveTo>
                <a:pt x="0" y="0"/>
              </a:moveTo>
              <a:lnTo>
                <a:pt x="0" y="793878"/>
              </a:lnTo>
              <a:lnTo>
                <a:pt x="140409" y="7938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FCFEF8-22C0-4DB4-8AE3-3E4079DC363F}">
      <dsp:nvSpPr>
        <dsp:cNvPr id="0" name=""/>
        <dsp:cNvSpPr/>
      </dsp:nvSpPr>
      <dsp:spPr>
        <a:xfrm>
          <a:off x="3795171" y="1584302"/>
          <a:ext cx="1123275" cy="22970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F100 CAVITY</a:t>
          </a:r>
        </a:p>
      </dsp:txBody>
      <dsp:txXfrm>
        <a:off x="3801899" y="1591030"/>
        <a:ext cx="1109819" cy="216246"/>
      </dsp:txXfrm>
    </dsp:sp>
    <dsp:sp modelId="{74B1171F-3BDA-4510-9C9C-04F419603A6E}">
      <dsp:nvSpPr>
        <dsp:cNvPr id="0" name=""/>
        <dsp:cNvSpPr/>
      </dsp:nvSpPr>
      <dsp:spPr>
        <a:xfrm>
          <a:off x="3654762" y="905275"/>
          <a:ext cx="140409" cy="1289597"/>
        </a:xfrm>
        <a:custGeom>
          <a:avLst/>
          <a:gdLst/>
          <a:ahLst/>
          <a:cxnLst/>
          <a:rect l="0" t="0" r="0" b="0"/>
          <a:pathLst>
            <a:path>
              <a:moveTo>
                <a:pt x="0" y="0"/>
              </a:moveTo>
              <a:lnTo>
                <a:pt x="0" y="1289597"/>
              </a:lnTo>
              <a:lnTo>
                <a:pt x="140409" y="128959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1C638C-41A5-4174-B895-060B3FB46966}">
      <dsp:nvSpPr>
        <dsp:cNvPr id="0" name=""/>
        <dsp:cNvSpPr/>
      </dsp:nvSpPr>
      <dsp:spPr>
        <a:xfrm>
          <a:off x="3795171" y="1989517"/>
          <a:ext cx="1123275" cy="41071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t" anchorCtr="0">
          <a:noAutofit/>
        </a:bodyPr>
        <a:lstStyle/>
        <a:p>
          <a:pPr marL="0" lvl="0" indent="0" algn="l" defTabSz="311150">
            <a:lnSpc>
              <a:spcPct val="90000"/>
            </a:lnSpc>
            <a:spcBef>
              <a:spcPct val="0"/>
            </a:spcBef>
            <a:spcAft>
              <a:spcPct val="35000"/>
            </a:spcAft>
            <a:buNone/>
          </a:pPr>
          <a:r>
            <a:rPr lang="en-US" sz="700" kern="1200"/>
            <a:t>C75</a:t>
          </a:r>
        </a:p>
        <a:p>
          <a:pPr marL="57150" lvl="1" indent="-57150" algn="l" defTabSz="311150">
            <a:lnSpc>
              <a:spcPct val="90000"/>
            </a:lnSpc>
            <a:spcBef>
              <a:spcPct val="0"/>
            </a:spcBef>
            <a:spcAft>
              <a:spcPct val="15000"/>
            </a:spcAft>
            <a:buChar char="•"/>
          </a:pPr>
          <a:r>
            <a:rPr lang="en-US" sz="700" kern="1200"/>
            <a:t>CAV STATUS</a:t>
          </a:r>
        </a:p>
        <a:p>
          <a:pPr marL="57150" lvl="1" indent="-57150" algn="l" defTabSz="311150">
            <a:lnSpc>
              <a:spcPct val="90000"/>
            </a:lnSpc>
            <a:spcBef>
              <a:spcPct val="0"/>
            </a:spcBef>
            <a:spcAft>
              <a:spcPct val="15000"/>
            </a:spcAft>
            <a:buChar char="•"/>
          </a:pPr>
          <a:r>
            <a:rPr lang="en-US" sz="700" kern="1200"/>
            <a:t>CPR STATUS</a:t>
          </a:r>
        </a:p>
      </dsp:txBody>
      <dsp:txXfrm>
        <a:off x="3807200" y="2001546"/>
        <a:ext cx="1099217" cy="386653"/>
      </dsp:txXfrm>
    </dsp:sp>
    <dsp:sp modelId="{6BBEF2ED-AB26-4BC8-839F-79DEA7185845}">
      <dsp:nvSpPr>
        <dsp:cNvPr id="0" name=""/>
        <dsp:cNvSpPr/>
      </dsp:nvSpPr>
      <dsp:spPr>
        <a:xfrm>
          <a:off x="3654762" y="905275"/>
          <a:ext cx="140409" cy="1870758"/>
        </a:xfrm>
        <a:custGeom>
          <a:avLst/>
          <a:gdLst/>
          <a:ahLst/>
          <a:cxnLst/>
          <a:rect l="0" t="0" r="0" b="0"/>
          <a:pathLst>
            <a:path>
              <a:moveTo>
                <a:pt x="0" y="0"/>
              </a:moveTo>
              <a:lnTo>
                <a:pt x="0" y="1870758"/>
              </a:lnTo>
              <a:lnTo>
                <a:pt x="140409" y="187075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223F9F-4D4E-4CC3-8EDE-96B548A08C33}">
      <dsp:nvSpPr>
        <dsp:cNvPr id="0" name=""/>
        <dsp:cNvSpPr/>
      </dsp:nvSpPr>
      <dsp:spPr>
        <a:xfrm>
          <a:off x="3795171" y="2575740"/>
          <a:ext cx="1123275" cy="40058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t" anchorCtr="0">
          <a:noAutofit/>
        </a:bodyPr>
        <a:lstStyle/>
        <a:p>
          <a:pPr marL="0" lvl="0" indent="0" algn="l" defTabSz="311150">
            <a:lnSpc>
              <a:spcPct val="90000"/>
            </a:lnSpc>
            <a:spcBef>
              <a:spcPct val="0"/>
            </a:spcBef>
            <a:spcAft>
              <a:spcPct val="35000"/>
            </a:spcAft>
            <a:buNone/>
          </a:pPr>
          <a:r>
            <a:rPr lang="en-US" sz="700" kern="1200"/>
            <a:t>L2HE</a:t>
          </a:r>
        </a:p>
        <a:p>
          <a:pPr marL="57150" lvl="1" indent="-57150" algn="l" defTabSz="311150">
            <a:lnSpc>
              <a:spcPct val="90000"/>
            </a:lnSpc>
            <a:spcBef>
              <a:spcPct val="0"/>
            </a:spcBef>
            <a:spcAft>
              <a:spcPct val="15000"/>
            </a:spcAft>
            <a:buChar char="•"/>
          </a:pPr>
          <a:r>
            <a:rPr lang="en-US" sz="700" kern="1200"/>
            <a:t>CAV STATUS</a:t>
          </a:r>
        </a:p>
        <a:p>
          <a:pPr marL="57150" lvl="1" indent="-57150" algn="l" defTabSz="311150">
            <a:lnSpc>
              <a:spcPct val="90000"/>
            </a:lnSpc>
            <a:spcBef>
              <a:spcPct val="0"/>
            </a:spcBef>
            <a:spcAft>
              <a:spcPct val="15000"/>
            </a:spcAft>
            <a:buChar char="•"/>
          </a:pPr>
          <a:r>
            <a:rPr lang="en-US" sz="700" kern="1200"/>
            <a:t>CAV SPECS</a:t>
          </a:r>
        </a:p>
      </dsp:txBody>
      <dsp:txXfrm>
        <a:off x="3806904" y="2587473"/>
        <a:ext cx="1099809" cy="377122"/>
      </dsp:txXfrm>
    </dsp:sp>
    <dsp:sp modelId="{4830CA02-5AC2-443C-B763-6D2D87D7B635}">
      <dsp:nvSpPr>
        <dsp:cNvPr id="0" name=""/>
        <dsp:cNvSpPr/>
      </dsp:nvSpPr>
      <dsp:spPr>
        <a:xfrm>
          <a:off x="3654762" y="905275"/>
          <a:ext cx="140409" cy="2729078"/>
        </a:xfrm>
        <a:custGeom>
          <a:avLst/>
          <a:gdLst/>
          <a:ahLst/>
          <a:cxnLst/>
          <a:rect l="0" t="0" r="0" b="0"/>
          <a:pathLst>
            <a:path>
              <a:moveTo>
                <a:pt x="0" y="0"/>
              </a:moveTo>
              <a:lnTo>
                <a:pt x="0" y="2729078"/>
              </a:lnTo>
              <a:lnTo>
                <a:pt x="140409" y="27290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067390-DD99-4639-ABF1-E37F3497FAC5}">
      <dsp:nvSpPr>
        <dsp:cNvPr id="0" name=""/>
        <dsp:cNvSpPr/>
      </dsp:nvSpPr>
      <dsp:spPr>
        <a:xfrm>
          <a:off x="3795171" y="3151840"/>
          <a:ext cx="1012295" cy="96502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t" anchorCtr="0">
          <a:noAutofit/>
        </a:bodyPr>
        <a:lstStyle/>
        <a:p>
          <a:pPr marL="0" lvl="0" indent="0" algn="l" defTabSz="311150">
            <a:lnSpc>
              <a:spcPct val="90000"/>
            </a:lnSpc>
            <a:spcBef>
              <a:spcPct val="0"/>
            </a:spcBef>
            <a:spcAft>
              <a:spcPct val="35000"/>
            </a:spcAft>
            <a:buNone/>
          </a:pPr>
          <a:r>
            <a:rPr lang="en-US" sz="700" kern="1200"/>
            <a:t>L2PRD-L2PRO</a:t>
          </a:r>
        </a:p>
        <a:p>
          <a:pPr marL="57150" lvl="1" indent="-57150" algn="l" defTabSz="311150">
            <a:lnSpc>
              <a:spcPct val="90000"/>
            </a:lnSpc>
            <a:spcBef>
              <a:spcPct val="0"/>
            </a:spcBef>
            <a:spcAft>
              <a:spcPct val="15000"/>
            </a:spcAft>
            <a:buChar char="•"/>
          </a:pPr>
          <a:r>
            <a:rPr lang="en-US" sz="700" kern="1200"/>
            <a:t>CAV STATUS</a:t>
          </a:r>
        </a:p>
        <a:p>
          <a:pPr marL="57150" lvl="1" indent="-57150" algn="l" defTabSz="311150">
            <a:lnSpc>
              <a:spcPct val="90000"/>
            </a:lnSpc>
            <a:spcBef>
              <a:spcPct val="0"/>
            </a:spcBef>
            <a:spcAft>
              <a:spcPct val="15000"/>
            </a:spcAft>
            <a:buChar char="•"/>
          </a:pPr>
          <a:r>
            <a:rPr lang="en-US" sz="700" kern="1200"/>
            <a:t>CAVEZ STATUS</a:t>
          </a:r>
        </a:p>
        <a:p>
          <a:pPr marL="57150" lvl="1" indent="-57150" algn="l" defTabSz="311150">
            <a:lnSpc>
              <a:spcPct val="90000"/>
            </a:lnSpc>
            <a:spcBef>
              <a:spcPct val="0"/>
            </a:spcBef>
            <a:spcAft>
              <a:spcPct val="15000"/>
            </a:spcAft>
            <a:buChar char="•"/>
          </a:pPr>
          <a:r>
            <a:rPr lang="en-US" sz="700" kern="1200"/>
            <a:t>CM STATUS</a:t>
          </a:r>
        </a:p>
        <a:p>
          <a:pPr marL="57150" lvl="1" indent="-57150" algn="l" defTabSz="311150">
            <a:lnSpc>
              <a:spcPct val="90000"/>
            </a:lnSpc>
            <a:spcBef>
              <a:spcPct val="0"/>
            </a:spcBef>
            <a:spcAft>
              <a:spcPct val="15000"/>
            </a:spcAft>
            <a:buChar char="•"/>
          </a:pPr>
          <a:r>
            <a:rPr lang="en-US" sz="700" kern="1200"/>
            <a:t>CAV SPECS</a:t>
          </a:r>
        </a:p>
        <a:p>
          <a:pPr marL="57150" lvl="1" indent="-57150" algn="l" defTabSz="311150">
            <a:lnSpc>
              <a:spcPct val="90000"/>
            </a:lnSpc>
            <a:spcBef>
              <a:spcPct val="0"/>
            </a:spcBef>
            <a:spcAft>
              <a:spcPct val="15000"/>
            </a:spcAft>
            <a:buChar char="•"/>
          </a:pPr>
          <a:r>
            <a:rPr lang="en-US" sz="700" kern="1200"/>
            <a:t>CAV VENDOR</a:t>
          </a:r>
        </a:p>
        <a:p>
          <a:pPr marL="57150" lvl="1" indent="-57150" algn="l" defTabSz="311150">
            <a:lnSpc>
              <a:spcPct val="90000"/>
            </a:lnSpc>
            <a:spcBef>
              <a:spcPct val="0"/>
            </a:spcBef>
            <a:spcAft>
              <a:spcPct val="15000"/>
            </a:spcAft>
            <a:buChar char="•"/>
          </a:pPr>
          <a:r>
            <a:rPr lang="en-US" sz="700" kern="1200"/>
            <a:t>L2PRO CAV STATUS</a:t>
          </a:r>
        </a:p>
        <a:p>
          <a:pPr marL="57150" lvl="1" indent="-57150" algn="l" defTabSz="311150">
            <a:lnSpc>
              <a:spcPct val="90000"/>
            </a:lnSpc>
            <a:spcBef>
              <a:spcPct val="0"/>
            </a:spcBef>
            <a:spcAft>
              <a:spcPct val="15000"/>
            </a:spcAft>
            <a:buChar char="•"/>
          </a:pPr>
          <a:r>
            <a:rPr lang="en-US" sz="700" kern="1200"/>
            <a:t>L2PRO CST STATUS</a:t>
          </a:r>
        </a:p>
      </dsp:txBody>
      <dsp:txXfrm>
        <a:off x="3823436" y="3180105"/>
        <a:ext cx="955765" cy="908496"/>
      </dsp:txXfrm>
    </dsp:sp>
    <dsp:sp modelId="{AC375946-D83C-4A4E-9085-2B943ABA0647}">
      <dsp:nvSpPr>
        <dsp:cNvPr id="0" name=""/>
        <dsp:cNvSpPr/>
      </dsp:nvSpPr>
      <dsp:spPr>
        <a:xfrm>
          <a:off x="3654762" y="905275"/>
          <a:ext cx="140409" cy="3764520"/>
        </a:xfrm>
        <a:custGeom>
          <a:avLst/>
          <a:gdLst/>
          <a:ahLst/>
          <a:cxnLst/>
          <a:rect l="0" t="0" r="0" b="0"/>
          <a:pathLst>
            <a:path>
              <a:moveTo>
                <a:pt x="0" y="0"/>
              </a:moveTo>
              <a:lnTo>
                <a:pt x="0" y="3764520"/>
              </a:lnTo>
              <a:lnTo>
                <a:pt x="140409" y="37645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2BB124-CCFF-4640-8FB4-4901D04564F8}">
      <dsp:nvSpPr>
        <dsp:cNvPr id="0" name=""/>
        <dsp:cNvSpPr/>
      </dsp:nvSpPr>
      <dsp:spPr>
        <a:xfrm>
          <a:off x="3795171" y="4292379"/>
          <a:ext cx="972969" cy="75483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t" anchorCtr="0">
          <a:noAutofit/>
        </a:bodyPr>
        <a:lstStyle/>
        <a:p>
          <a:pPr marL="0" lvl="0" indent="0" algn="l" defTabSz="311150">
            <a:lnSpc>
              <a:spcPct val="90000"/>
            </a:lnSpc>
            <a:spcBef>
              <a:spcPct val="0"/>
            </a:spcBef>
            <a:spcAft>
              <a:spcPct val="35000"/>
            </a:spcAft>
            <a:buNone/>
          </a:pPr>
          <a:r>
            <a:rPr lang="en-US" sz="700" kern="1200"/>
            <a:t>SNSPPU</a:t>
          </a:r>
        </a:p>
        <a:p>
          <a:pPr marL="57150" lvl="1" indent="-57150" algn="l" defTabSz="311150">
            <a:lnSpc>
              <a:spcPct val="90000"/>
            </a:lnSpc>
            <a:spcBef>
              <a:spcPct val="0"/>
            </a:spcBef>
            <a:spcAft>
              <a:spcPct val="15000"/>
            </a:spcAft>
            <a:buChar char="•"/>
          </a:pPr>
          <a:r>
            <a:rPr lang="en-US" sz="700" kern="1200"/>
            <a:t>CAV STATUS</a:t>
          </a:r>
        </a:p>
        <a:p>
          <a:pPr marL="57150" lvl="1" indent="-57150" algn="l" defTabSz="311150">
            <a:lnSpc>
              <a:spcPct val="90000"/>
            </a:lnSpc>
            <a:spcBef>
              <a:spcPct val="0"/>
            </a:spcBef>
            <a:spcAft>
              <a:spcPct val="15000"/>
            </a:spcAft>
            <a:buChar char="•"/>
          </a:pPr>
          <a:r>
            <a:rPr lang="en-US" sz="700" kern="1200"/>
            <a:t>CST STATUS</a:t>
          </a:r>
        </a:p>
        <a:p>
          <a:pPr marL="57150" lvl="1" indent="-57150" algn="l" defTabSz="311150">
            <a:lnSpc>
              <a:spcPct val="90000"/>
            </a:lnSpc>
            <a:spcBef>
              <a:spcPct val="0"/>
            </a:spcBef>
            <a:spcAft>
              <a:spcPct val="15000"/>
            </a:spcAft>
            <a:buChar char="•"/>
          </a:pPr>
          <a:r>
            <a:rPr lang="en-US" sz="700" kern="1200"/>
            <a:t>CM STATUS</a:t>
          </a:r>
        </a:p>
        <a:p>
          <a:pPr marL="57150" lvl="1" indent="-57150" algn="l" defTabSz="311150">
            <a:lnSpc>
              <a:spcPct val="90000"/>
            </a:lnSpc>
            <a:spcBef>
              <a:spcPct val="0"/>
            </a:spcBef>
            <a:spcAft>
              <a:spcPct val="15000"/>
            </a:spcAft>
            <a:buChar char="•"/>
          </a:pPr>
          <a:r>
            <a:rPr lang="en-US" sz="700" kern="1200"/>
            <a:t>CAV SPECS</a:t>
          </a:r>
        </a:p>
      </dsp:txBody>
      <dsp:txXfrm>
        <a:off x="3817279" y="4314487"/>
        <a:ext cx="928753" cy="710617"/>
      </dsp:txXfrm>
    </dsp:sp>
    <dsp:sp modelId="{E096AB2C-09C6-4FE1-AD57-2C44A648FC0A}">
      <dsp:nvSpPr>
        <dsp:cNvPr id="0" name=""/>
        <dsp:cNvSpPr/>
      </dsp:nvSpPr>
      <dsp:spPr>
        <a:xfrm>
          <a:off x="5269470" y="498453"/>
          <a:ext cx="1404094" cy="40530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DRILLDOWN</a:t>
          </a:r>
        </a:p>
      </dsp:txBody>
      <dsp:txXfrm>
        <a:off x="5281341" y="510324"/>
        <a:ext cx="1380352" cy="381563"/>
      </dsp:txXfrm>
    </dsp:sp>
    <dsp:sp modelId="{76A5B7CF-2A92-458E-B494-50BBEC485F9B}">
      <dsp:nvSpPr>
        <dsp:cNvPr id="0" name=""/>
        <dsp:cNvSpPr/>
      </dsp:nvSpPr>
      <dsp:spPr>
        <a:xfrm>
          <a:off x="5409880" y="903759"/>
          <a:ext cx="140409" cy="519462"/>
        </a:xfrm>
        <a:custGeom>
          <a:avLst/>
          <a:gdLst/>
          <a:ahLst/>
          <a:cxnLst/>
          <a:rect l="0" t="0" r="0" b="0"/>
          <a:pathLst>
            <a:path>
              <a:moveTo>
                <a:pt x="0" y="0"/>
              </a:moveTo>
              <a:lnTo>
                <a:pt x="0" y="519462"/>
              </a:lnTo>
              <a:lnTo>
                <a:pt x="140409" y="5194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D5922C-72CD-436C-A5DA-A1109610625F}">
      <dsp:nvSpPr>
        <dsp:cNvPr id="0" name=""/>
        <dsp:cNvSpPr/>
      </dsp:nvSpPr>
      <dsp:spPr>
        <a:xfrm>
          <a:off x="5550289" y="1079271"/>
          <a:ext cx="1169543" cy="68790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t" anchorCtr="0">
          <a:noAutofit/>
        </a:bodyPr>
        <a:lstStyle/>
        <a:p>
          <a:pPr marL="0" lvl="0" indent="0" algn="l" defTabSz="311150">
            <a:lnSpc>
              <a:spcPct val="90000"/>
            </a:lnSpc>
            <a:spcBef>
              <a:spcPct val="0"/>
            </a:spcBef>
            <a:spcAft>
              <a:spcPct val="35000"/>
            </a:spcAft>
            <a:buNone/>
          </a:pPr>
          <a:r>
            <a:rPr lang="en-US" sz="700" kern="1200"/>
            <a:t>C50R</a:t>
          </a:r>
        </a:p>
        <a:p>
          <a:pPr marL="57150" lvl="1" indent="-57150" algn="l" defTabSz="311150">
            <a:lnSpc>
              <a:spcPct val="90000"/>
            </a:lnSpc>
            <a:spcBef>
              <a:spcPct val="0"/>
            </a:spcBef>
            <a:spcAft>
              <a:spcPct val="15000"/>
            </a:spcAft>
            <a:buChar char="•"/>
          </a:pPr>
          <a:r>
            <a:rPr lang="en-US" sz="700" kern="1200"/>
            <a:t>CM ASSEMBLY</a:t>
          </a:r>
        </a:p>
        <a:p>
          <a:pPr marL="57150" lvl="1" indent="-57150" algn="l" defTabSz="311150">
            <a:lnSpc>
              <a:spcPct val="90000"/>
            </a:lnSpc>
            <a:spcBef>
              <a:spcPct val="0"/>
            </a:spcBef>
            <a:spcAft>
              <a:spcPct val="15000"/>
            </a:spcAft>
            <a:buChar char="•"/>
          </a:pPr>
          <a:r>
            <a:rPr lang="en-US" sz="700" kern="1200"/>
            <a:t>CRYOUNIT ASSY</a:t>
          </a:r>
        </a:p>
        <a:p>
          <a:pPr marL="57150" lvl="1" indent="-57150" algn="l" defTabSz="311150">
            <a:lnSpc>
              <a:spcPct val="90000"/>
            </a:lnSpc>
            <a:spcBef>
              <a:spcPct val="0"/>
            </a:spcBef>
            <a:spcAft>
              <a:spcPct val="15000"/>
            </a:spcAft>
            <a:buChar char="•"/>
          </a:pPr>
          <a:r>
            <a:rPr lang="en-US" sz="700" kern="1200"/>
            <a:t>CAVITY PAIR ASSY</a:t>
          </a:r>
        </a:p>
        <a:p>
          <a:pPr marL="57150" lvl="1" indent="-57150" algn="l" defTabSz="311150">
            <a:lnSpc>
              <a:spcPct val="90000"/>
            </a:lnSpc>
            <a:spcBef>
              <a:spcPct val="0"/>
            </a:spcBef>
            <a:spcAft>
              <a:spcPct val="15000"/>
            </a:spcAft>
            <a:buChar char="•"/>
          </a:pPr>
          <a:r>
            <a:rPr lang="en-US" sz="700" kern="1200" dirty="0"/>
            <a:t>CAVITY ASSY</a:t>
          </a:r>
        </a:p>
      </dsp:txBody>
      <dsp:txXfrm>
        <a:off x="5570437" y="1099419"/>
        <a:ext cx="1129247" cy="647604"/>
      </dsp:txXfrm>
    </dsp:sp>
    <dsp:sp modelId="{2758969D-3BE2-4CC7-A10B-1DF03A241858}">
      <dsp:nvSpPr>
        <dsp:cNvPr id="0" name=""/>
        <dsp:cNvSpPr/>
      </dsp:nvSpPr>
      <dsp:spPr>
        <a:xfrm>
          <a:off x="5409880" y="903759"/>
          <a:ext cx="140409" cy="1430147"/>
        </a:xfrm>
        <a:custGeom>
          <a:avLst/>
          <a:gdLst/>
          <a:ahLst/>
          <a:cxnLst/>
          <a:rect l="0" t="0" r="0" b="0"/>
          <a:pathLst>
            <a:path>
              <a:moveTo>
                <a:pt x="0" y="0"/>
              </a:moveTo>
              <a:lnTo>
                <a:pt x="0" y="1430147"/>
              </a:lnTo>
              <a:lnTo>
                <a:pt x="140409" y="143014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260C78-8094-4BE8-9B0C-E0177EF7358C}">
      <dsp:nvSpPr>
        <dsp:cNvPr id="0" name=""/>
        <dsp:cNvSpPr/>
      </dsp:nvSpPr>
      <dsp:spPr>
        <a:xfrm>
          <a:off x="5550289" y="1942683"/>
          <a:ext cx="1210025" cy="78244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t" anchorCtr="0">
          <a:noAutofit/>
        </a:bodyPr>
        <a:lstStyle/>
        <a:p>
          <a:pPr marL="0" lvl="0" indent="0" algn="l" defTabSz="311150">
            <a:lnSpc>
              <a:spcPct val="90000"/>
            </a:lnSpc>
            <a:spcBef>
              <a:spcPct val="0"/>
            </a:spcBef>
            <a:spcAft>
              <a:spcPct val="35000"/>
            </a:spcAft>
            <a:buNone/>
          </a:pPr>
          <a:r>
            <a:rPr lang="en-US" sz="700" kern="1200"/>
            <a:t>C50</a:t>
          </a:r>
        </a:p>
        <a:p>
          <a:pPr marL="57150" lvl="1" indent="-57150" algn="l" defTabSz="311150">
            <a:lnSpc>
              <a:spcPct val="90000"/>
            </a:lnSpc>
            <a:spcBef>
              <a:spcPct val="0"/>
            </a:spcBef>
            <a:spcAft>
              <a:spcPct val="15000"/>
            </a:spcAft>
            <a:buChar char="•"/>
          </a:pPr>
          <a:r>
            <a:rPr lang="en-US" sz="700" kern="1200"/>
            <a:t>CM OPERATIONS</a:t>
          </a:r>
        </a:p>
        <a:p>
          <a:pPr marL="57150" lvl="1" indent="-57150" algn="l" defTabSz="311150">
            <a:lnSpc>
              <a:spcPct val="90000"/>
            </a:lnSpc>
            <a:spcBef>
              <a:spcPct val="0"/>
            </a:spcBef>
            <a:spcAft>
              <a:spcPct val="15000"/>
            </a:spcAft>
            <a:buChar char="•"/>
          </a:pPr>
          <a:r>
            <a:rPr lang="en-US" sz="700" kern="1200"/>
            <a:t>CM PERFORMANCE</a:t>
          </a:r>
        </a:p>
        <a:p>
          <a:pPr marL="57150" lvl="1" indent="-57150" algn="l" defTabSz="311150">
            <a:lnSpc>
              <a:spcPct val="90000"/>
            </a:lnSpc>
            <a:spcBef>
              <a:spcPct val="0"/>
            </a:spcBef>
            <a:spcAft>
              <a:spcPct val="15000"/>
            </a:spcAft>
            <a:buChar char="•"/>
          </a:pPr>
          <a:r>
            <a:rPr lang="en-US" sz="700" kern="1200"/>
            <a:t>CM ASSEMBLY</a:t>
          </a:r>
        </a:p>
        <a:p>
          <a:pPr marL="57150" lvl="1" indent="-57150" algn="l" defTabSz="311150">
            <a:lnSpc>
              <a:spcPct val="90000"/>
            </a:lnSpc>
            <a:spcBef>
              <a:spcPct val="0"/>
            </a:spcBef>
            <a:spcAft>
              <a:spcPct val="15000"/>
            </a:spcAft>
            <a:buChar char="•"/>
          </a:pPr>
          <a:r>
            <a:rPr lang="en-US" sz="700" kern="1200"/>
            <a:t>CPR ASSEMBLY</a:t>
          </a:r>
        </a:p>
        <a:p>
          <a:pPr marL="57150" lvl="1" indent="-57150" algn="l" defTabSz="311150">
            <a:lnSpc>
              <a:spcPct val="90000"/>
            </a:lnSpc>
            <a:spcBef>
              <a:spcPct val="0"/>
            </a:spcBef>
            <a:spcAft>
              <a:spcPct val="15000"/>
            </a:spcAft>
            <a:buChar char="•"/>
          </a:pPr>
          <a:r>
            <a:rPr lang="en-US" sz="700" kern="1200"/>
            <a:t>CPR VTRF</a:t>
          </a:r>
        </a:p>
      </dsp:txBody>
      <dsp:txXfrm>
        <a:off x="5573206" y="1965600"/>
        <a:ext cx="1164191" cy="736611"/>
      </dsp:txXfrm>
    </dsp:sp>
    <dsp:sp modelId="{07E7FF30-4F34-483B-A01D-FF3C6760B895}">
      <dsp:nvSpPr>
        <dsp:cNvPr id="0" name=""/>
        <dsp:cNvSpPr/>
      </dsp:nvSpPr>
      <dsp:spPr>
        <a:xfrm>
          <a:off x="5409880" y="903759"/>
          <a:ext cx="140409" cy="2344440"/>
        </a:xfrm>
        <a:custGeom>
          <a:avLst/>
          <a:gdLst/>
          <a:ahLst/>
          <a:cxnLst/>
          <a:rect l="0" t="0" r="0" b="0"/>
          <a:pathLst>
            <a:path>
              <a:moveTo>
                <a:pt x="0" y="0"/>
              </a:moveTo>
              <a:lnTo>
                <a:pt x="0" y="2344440"/>
              </a:lnTo>
              <a:lnTo>
                <a:pt x="140409" y="234444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A09134-E177-4135-B1FF-969AA8B91947}">
      <dsp:nvSpPr>
        <dsp:cNvPr id="0" name=""/>
        <dsp:cNvSpPr/>
      </dsp:nvSpPr>
      <dsp:spPr>
        <a:xfrm>
          <a:off x="5550289" y="2900641"/>
          <a:ext cx="928488" cy="69511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t" anchorCtr="0">
          <a:noAutofit/>
        </a:bodyPr>
        <a:lstStyle/>
        <a:p>
          <a:pPr marL="0" lvl="0" indent="0" algn="l" defTabSz="311150">
            <a:lnSpc>
              <a:spcPct val="90000"/>
            </a:lnSpc>
            <a:spcBef>
              <a:spcPct val="0"/>
            </a:spcBef>
            <a:spcAft>
              <a:spcPct val="35000"/>
            </a:spcAft>
            <a:buNone/>
          </a:pPr>
          <a:r>
            <a:rPr lang="en-US" sz="700" kern="1200"/>
            <a:t>C100</a:t>
          </a:r>
        </a:p>
        <a:p>
          <a:pPr marL="57150" lvl="1" indent="-57150" algn="l" defTabSz="311150">
            <a:lnSpc>
              <a:spcPct val="90000"/>
            </a:lnSpc>
            <a:spcBef>
              <a:spcPct val="0"/>
            </a:spcBef>
            <a:spcAft>
              <a:spcPct val="15000"/>
            </a:spcAft>
            <a:buChar char="•"/>
          </a:pPr>
          <a:r>
            <a:rPr lang="en-US" sz="700" kern="1200"/>
            <a:t>ACTS/COMM</a:t>
          </a:r>
        </a:p>
        <a:p>
          <a:pPr marL="57150" lvl="1" indent="-57150" algn="l" defTabSz="311150">
            <a:lnSpc>
              <a:spcPct val="90000"/>
            </a:lnSpc>
            <a:spcBef>
              <a:spcPct val="0"/>
            </a:spcBef>
            <a:spcAft>
              <a:spcPct val="15000"/>
            </a:spcAft>
            <a:buChar char="•"/>
          </a:pPr>
          <a:r>
            <a:rPr lang="en-US" sz="700" kern="1200"/>
            <a:t>CRYOMODULE</a:t>
          </a:r>
        </a:p>
        <a:p>
          <a:pPr marL="57150" lvl="1" indent="-57150" algn="l" defTabSz="311150">
            <a:lnSpc>
              <a:spcPct val="90000"/>
            </a:lnSpc>
            <a:spcBef>
              <a:spcPct val="0"/>
            </a:spcBef>
            <a:spcAft>
              <a:spcPct val="15000"/>
            </a:spcAft>
            <a:buChar char="•"/>
          </a:pPr>
          <a:r>
            <a:rPr lang="en-US" sz="700" kern="1200"/>
            <a:t>CAVITY STRING</a:t>
          </a:r>
        </a:p>
        <a:p>
          <a:pPr marL="57150" lvl="1" indent="-57150" algn="l" defTabSz="311150">
            <a:lnSpc>
              <a:spcPct val="90000"/>
            </a:lnSpc>
            <a:spcBef>
              <a:spcPct val="0"/>
            </a:spcBef>
            <a:spcAft>
              <a:spcPct val="15000"/>
            </a:spcAft>
            <a:buChar char="•"/>
          </a:pPr>
          <a:r>
            <a:rPr lang="en-US" sz="700" kern="1200"/>
            <a:t>CAVITY</a:t>
          </a:r>
        </a:p>
      </dsp:txBody>
      <dsp:txXfrm>
        <a:off x="5570648" y="2921000"/>
        <a:ext cx="887770" cy="654399"/>
      </dsp:txXfrm>
    </dsp:sp>
    <dsp:sp modelId="{DF080F96-9658-4280-B086-0C2617BA87F4}">
      <dsp:nvSpPr>
        <dsp:cNvPr id="0" name=""/>
        <dsp:cNvSpPr/>
      </dsp:nvSpPr>
      <dsp:spPr>
        <a:xfrm>
          <a:off x="7024588" y="498453"/>
          <a:ext cx="1404094" cy="41214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SRFOPS WCD</a:t>
          </a:r>
        </a:p>
      </dsp:txBody>
      <dsp:txXfrm>
        <a:off x="7036659" y="510524"/>
        <a:ext cx="1379952" cy="388001"/>
      </dsp:txXfrm>
    </dsp:sp>
    <dsp:sp modelId="{02582C4C-A7B8-49CD-A9BC-92BECF0A1721}">
      <dsp:nvSpPr>
        <dsp:cNvPr id="0" name=""/>
        <dsp:cNvSpPr/>
      </dsp:nvSpPr>
      <dsp:spPr>
        <a:xfrm>
          <a:off x="7164997" y="910597"/>
          <a:ext cx="140409" cy="466341"/>
        </a:xfrm>
        <a:custGeom>
          <a:avLst/>
          <a:gdLst/>
          <a:ahLst/>
          <a:cxnLst/>
          <a:rect l="0" t="0" r="0" b="0"/>
          <a:pathLst>
            <a:path>
              <a:moveTo>
                <a:pt x="0" y="0"/>
              </a:moveTo>
              <a:lnTo>
                <a:pt x="0" y="466341"/>
              </a:lnTo>
              <a:lnTo>
                <a:pt x="140409" y="46634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1B40C2-57C0-4325-A2E9-87EE16DA5010}">
      <dsp:nvSpPr>
        <dsp:cNvPr id="0" name=""/>
        <dsp:cNvSpPr/>
      </dsp:nvSpPr>
      <dsp:spPr>
        <a:xfrm>
          <a:off x="7305407" y="1086109"/>
          <a:ext cx="659722" cy="5816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TRAVELER / PROCEDURE QC</a:t>
          </a:r>
        </a:p>
      </dsp:txBody>
      <dsp:txXfrm>
        <a:off x="7322443" y="1103145"/>
        <a:ext cx="625650" cy="547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0F8DF-FA77-468F-9D84-6AEE45873690}">
      <dsp:nvSpPr>
        <dsp:cNvPr id="0" name=""/>
        <dsp:cNvSpPr/>
      </dsp:nvSpPr>
      <dsp:spPr>
        <a:xfrm>
          <a:off x="1043531" y="1056"/>
          <a:ext cx="1280251" cy="6401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SNSPPU</a:t>
          </a:r>
        </a:p>
      </dsp:txBody>
      <dsp:txXfrm>
        <a:off x="1062280" y="19805"/>
        <a:ext cx="1242753" cy="602627"/>
      </dsp:txXfrm>
    </dsp:sp>
    <dsp:sp modelId="{3E69F368-33D5-482D-A753-C87BF7A0E51A}">
      <dsp:nvSpPr>
        <dsp:cNvPr id="0" name=""/>
        <dsp:cNvSpPr/>
      </dsp:nvSpPr>
      <dsp:spPr>
        <a:xfrm>
          <a:off x="1171557" y="641182"/>
          <a:ext cx="128025" cy="374809"/>
        </a:xfrm>
        <a:custGeom>
          <a:avLst/>
          <a:gdLst/>
          <a:ahLst/>
          <a:cxnLst/>
          <a:rect l="0" t="0" r="0" b="0"/>
          <a:pathLst>
            <a:path>
              <a:moveTo>
                <a:pt x="0" y="0"/>
              </a:moveTo>
              <a:lnTo>
                <a:pt x="0" y="374809"/>
              </a:lnTo>
              <a:lnTo>
                <a:pt x="128025" y="3748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433F86-771E-4DDF-B2D4-7DD8BF74134D}">
      <dsp:nvSpPr>
        <dsp:cNvPr id="0" name=""/>
        <dsp:cNvSpPr/>
      </dsp:nvSpPr>
      <dsp:spPr>
        <a:xfrm>
          <a:off x="1299582" y="801213"/>
          <a:ext cx="1359207" cy="42955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INDEX</a:t>
          </a:r>
        </a:p>
      </dsp:txBody>
      <dsp:txXfrm>
        <a:off x="1312163" y="813794"/>
        <a:ext cx="1334045" cy="404394"/>
      </dsp:txXfrm>
    </dsp:sp>
    <dsp:sp modelId="{94EF98B5-AFE6-4528-9151-9CC123876C06}">
      <dsp:nvSpPr>
        <dsp:cNvPr id="0" name=""/>
        <dsp:cNvSpPr/>
      </dsp:nvSpPr>
      <dsp:spPr>
        <a:xfrm>
          <a:off x="1171557" y="641182"/>
          <a:ext cx="128025" cy="964397"/>
        </a:xfrm>
        <a:custGeom>
          <a:avLst/>
          <a:gdLst/>
          <a:ahLst/>
          <a:cxnLst/>
          <a:rect l="0" t="0" r="0" b="0"/>
          <a:pathLst>
            <a:path>
              <a:moveTo>
                <a:pt x="0" y="0"/>
              </a:moveTo>
              <a:lnTo>
                <a:pt x="0" y="964397"/>
              </a:lnTo>
              <a:lnTo>
                <a:pt x="128025" y="96439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FAE269-AB56-4364-A014-8F52EF2E9EF3}">
      <dsp:nvSpPr>
        <dsp:cNvPr id="0" name=""/>
        <dsp:cNvSpPr/>
      </dsp:nvSpPr>
      <dsp:spPr>
        <a:xfrm>
          <a:off x="1299582" y="1390801"/>
          <a:ext cx="1359207" cy="42955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B.O.M.</a:t>
          </a:r>
        </a:p>
      </dsp:txBody>
      <dsp:txXfrm>
        <a:off x="1312163" y="1403382"/>
        <a:ext cx="1334045" cy="404394"/>
      </dsp:txXfrm>
    </dsp:sp>
    <dsp:sp modelId="{4A878C39-B763-41B6-853C-E05058F27A6C}">
      <dsp:nvSpPr>
        <dsp:cNvPr id="0" name=""/>
        <dsp:cNvSpPr/>
      </dsp:nvSpPr>
      <dsp:spPr>
        <a:xfrm>
          <a:off x="1171557" y="641182"/>
          <a:ext cx="128025" cy="1553985"/>
        </a:xfrm>
        <a:custGeom>
          <a:avLst/>
          <a:gdLst/>
          <a:ahLst/>
          <a:cxnLst/>
          <a:rect l="0" t="0" r="0" b="0"/>
          <a:pathLst>
            <a:path>
              <a:moveTo>
                <a:pt x="0" y="0"/>
              </a:moveTo>
              <a:lnTo>
                <a:pt x="0" y="1553985"/>
              </a:lnTo>
              <a:lnTo>
                <a:pt x="128025" y="15539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4A6A51-A13E-4CE4-8513-A7AF6D8A0444}">
      <dsp:nvSpPr>
        <dsp:cNvPr id="0" name=""/>
        <dsp:cNvSpPr/>
      </dsp:nvSpPr>
      <dsp:spPr>
        <a:xfrm>
          <a:off x="1299582" y="1980389"/>
          <a:ext cx="1359207" cy="42955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CAVITY PERFORMANCE</a:t>
          </a:r>
        </a:p>
      </dsp:txBody>
      <dsp:txXfrm>
        <a:off x="1312163" y="1992970"/>
        <a:ext cx="1334045" cy="404394"/>
      </dsp:txXfrm>
    </dsp:sp>
    <dsp:sp modelId="{DA3BBC0A-F6E5-4A0D-A640-48EE368F709F}">
      <dsp:nvSpPr>
        <dsp:cNvPr id="0" name=""/>
        <dsp:cNvSpPr/>
      </dsp:nvSpPr>
      <dsp:spPr>
        <a:xfrm>
          <a:off x="1171557" y="641182"/>
          <a:ext cx="128025" cy="2143573"/>
        </a:xfrm>
        <a:custGeom>
          <a:avLst/>
          <a:gdLst/>
          <a:ahLst/>
          <a:cxnLst/>
          <a:rect l="0" t="0" r="0" b="0"/>
          <a:pathLst>
            <a:path>
              <a:moveTo>
                <a:pt x="0" y="0"/>
              </a:moveTo>
              <a:lnTo>
                <a:pt x="0" y="2143573"/>
              </a:lnTo>
              <a:lnTo>
                <a:pt x="128025" y="214357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358314-3513-433A-8227-61BA5CF8DC9D}">
      <dsp:nvSpPr>
        <dsp:cNvPr id="0" name=""/>
        <dsp:cNvSpPr/>
      </dsp:nvSpPr>
      <dsp:spPr>
        <a:xfrm>
          <a:off x="1299582" y="2569977"/>
          <a:ext cx="1359207" cy="42955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CAV PERF GRID</a:t>
          </a:r>
        </a:p>
      </dsp:txBody>
      <dsp:txXfrm>
        <a:off x="1312163" y="2582558"/>
        <a:ext cx="1334045" cy="404394"/>
      </dsp:txXfrm>
    </dsp:sp>
    <dsp:sp modelId="{B7DCEC13-5375-4888-949A-716B48F485F1}">
      <dsp:nvSpPr>
        <dsp:cNvPr id="0" name=""/>
        <dsp:cNvSpPr/>
      </dsp:nvSpPr>
      <dsp:spPr>
        <a:xfrm>
          <a:off x="1171557" y="641182"/>
          <a:ext cx="128025" cy="2733161"/>
        </a:xfrm>
        <a:custGeom>
          <a:avLst/>
          <a:gdLst/>
          <a:ahLst/>
          <a:cxnLst/>
          <a:rect l="0" t="0" r="0" b="0"/>
          <a:pathLst>
            <a:path>
              <a:moveTo>
                <a:pt x="0" y="0"/>
              </a:moveTo>
              <a:lnTo>
                <a:pt x="0" y="2733161"/>
              </a:lnTo>
              <a:lnTo>
                <a:pt x="128025" y="273316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199D74-BC32-4D2B-B6C5-0E96A76FF973}">
      <dsp:nvSpPr>
        <dsp:cNvPr id="0" name=""/>
        <dsp:cNvSpPr/>
      </dsp:nvSpPr>
      <dsp:spPr>
        <a:xfrm>
          <a:off x="1299582" y="3159565"/>
          <a:ext cx="1359207" cy="42955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KPI DRILLDOWNS</a:t>
          </a:r>
        </a:p>
      </dsp:txBody>
      <dsp:txXfrm>
        <a:off x="1312163" y="3172146"/>
        <a:ext cx="1334045" cy="404394"/>
      </dsp:txXfrm>
    </dsp:sp>
    <dsp:sp modelId="{B968122E-0891-4B03-BB59-7709D268711D}">
      <dsp:nvSpPr>
        <dsp:cNvPr id="0" name=""/>
        <dsp:cNvSpPr/>
      </dsp:nvSpPr>
      <dsp:spPr>
        <a:xfrm>
          <a:off x="2722802" y="1056"/>
          <a:ext cx="1280251" cy="6401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L2PRD</a:t>
          </a:r>
        </a:p>
      </dsp:txBody>
      <dsp:txXfrm>
        <a:off x="2741551" y="19805"/>
        <a:ext cx="1242753" cy="602627"/>
      </dsp:txXfrm>
    </dsp:sp>
    <dsp:sp modelId="{5EF71447-41A3-4E15-A4BF-BB11B1E09F31}">
      <dsp:nvSpPr>
        <dsp:cNvPr id="0" name=""/>
        <dsp:cNvSpPr/>
      </dsp:nvSpPr>
      <dsp:spPr>
        <a:xfrm>
          <a:off x="2850827" y="641182"/>
          <a:ext cx="295758" cy="407660"/>
        </a:xfrm>
        <a:custGeom>
          <a:avLst/>
          <a:gdLst/>
          <a:ahLst/>
          <a:cxnLst/>
          <a:rect l="0" t="0" r="0" b="0"/>
          <a:pathLst>
            <a:path>
              <a:moveTo>
                <a:pt x="0" y="0"/>
              </a:moveTo>
              <a:lnTo>
                <a:pt x="0" y="407660"/>
              </a:lnTo>
              <a:lnTo>
                <a:pt x="295758" y="4076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225046-B68B-4DB8-97E3-B03593247C51}">
      <dsp:nvSpPr>
        <dsp:cNvPr id="0" name=""/>
        <dsp:cNvSpPr/>
      </dsp:nvSpPr>
      <dsp:spPr>
        <a:xfrm>
          <a:off x="3146586" y="834064"/>
          <a:ext cx="1359207" cy="42955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INDEX</a:t>
          </a:r>
        </a:p>
      </dsp:txBody>
      <dsp:txXfrm>
        <a:off x="3159167" y="846645"/>
        <a:ext cx="1334045" cy="404394"/>
      </dsp:txXfrm>
    </dsp:sp>
    <dsp:sp modelId="{9225703C-296A-45D4-93EF-5B519EF8659B}">
      <dsp:nvSpPr>
        <dsp:cNvPr id="0" name=""/>
        <dsp:cNvSpPr/>
      </dsp:nvSpPr>
      <dsp:spPr>
        <a:xfrm>
          <a:off x="2850827" y="641182"/>
          <a:ext cx="128025" cy="964397"/>
        </a:xfrm>
        <a:custGeom>
          <a:avLst/>
          <a:gdLst/>
          <a:ahLst/>
          <a:cxnLst/>
          <a:rect l="0" t="0" r="0" b="0"/>
          <a:pathLst>
            <a:path>
              <a:moveTo>
                <a:pt x="0" y="0"/>
              </a:moveTo>
              <a:lnTo>
                <a:pt x="0" y="964397"/>
              </a:lnTo>
              <a:lnTo>
                <a:pt x="128025" y="96439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9F5129-4194-40D0-9F08-A6845BDE6012}">
      <dsp:nvSpPr>
        <dsp:cNvPr id="0" name=""/>
        <dsp:cNvSpPr/>
      </dsp:nvSpPr>
      <dsp:spPr>
        <a:xfrm>
          <a:off x="2978852" y="1390801"/>
          <a:ext cx="1747082" cy="42955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TRAVELERS BY CM</a:t>
          </a:r>
        </a:p>
      </dsp:txBody>
      <dsp:txXfrm>
        <a:off x="2991433" y="1403382"/>
        <a:ext cx="1721920" cy="404394"/>
      </dsp:txXfrm>
    </dsp:sp>
    <dsp:sp modelId="{8D228D08-BDB5-440B-AED3-562DCC16CD5D}">
      <dsp:nvSpPr>
        <dsp:cNvPr id="0" name=""/>
        <dsp:cNvSpPr/>
      </dsp:nvSpPr>
      <dsp:spPr>
        <a:xfrm>
          <a:off x="2850827" y="641182"/>
          <a:ext cx="128025" cy="1553985"/>
        </a:xfrm>
        <a:custGeom>
          <a:avLst/>
          <a:gdLst/>
          <a:ahLst/>
          <a:cxnLst/>
          <a:rect l="0" t="0" r="0" b="0"/>
          <a:pathLst>
            <a:path>
              <a:moveTo>
                <a:pt x="0" y="0"/>
              </a:moveTo>
              <a:lnTo>
                <a:pt x="0" y="1553985"/>
              </a:lnTo>
              <a:lnTo>
                <a:pt x="128025" y="15539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48B7DD-4858-485D-8CA7-1031993E56A0}">
      <dsp:nvSpPr>
        <dsp:cNvPr id="0" name=""/>
        <dsp:cNvSpPr/>
      </dsp:nvSpPr>
      <dsp:spPr>
        <a:xfrm>
          <a:off x="2978852" y="1980389"/>
          <a:ext cx="1359207" cy="42955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SLAC REPORT</a:t>
          </a:r>
        </a:p>
      </dsp:txBody>
      <dsp:txXfrm>
        <a:off x="2991433" y="1992970"/>
        <a:ext cx="1334045" cy="404394"/>
      </dsp:txXfrm>
    </dsp:sp>
    <dsp:sp modelId="{0D2FF36A-76DC-493D-BA3A-4D9B3CC5AC37}">
      <dsp:nvSpPr>
        <dsp:cNvPr id="0" name=""/>
        <dsp:cNvSpPr/>
      </dsp:nvSpPr>
      <dsp:spPr>
        <a:xfrm>
          <a:off x="2850827" y="641182"/>
          <a:ext cx="128025" cy="2143573"/>
        </a:xfrm>
        <a:custGeom>
          <a:avLst/>
          <a:gdLst/>
          <a:ahLst/>
          <a:cxnLst/>
          <a:rect l="0" t="0" r="0" b="0"/>
          <a:pathLst>
            <a:path>
              <a:moveTo>
                <a:pt x="0" y="0"/>
              </a:moveTo>
              <a:lnTo>
                <a:pt x="0" y="2143573"/>
              </a:lnTo>
              <a:lnTo>
                <a:pt x="128025" y="214357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C78300-766F-46BD-9BA0-D71EDCAB6069}">
      <dsp:nvSpPr>
        <dsp:cNvPr id="0" name=""/>
        <dsp:cNvSpPr/>
      </dsp:nvSpPr>
      <dsp:spPr>
        <a:xfrm>
          <a:off x="2978852" y="2569977"/>
          <a:ext cx="1359207" cy="42955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DRILLDOWNS</a:t>
          </a:r>
        </a:p>
      </dsp:txBody>
      <dsp:txXfrm>
        <a:off x="2991433" y="2582558"/>
        <a:ext cx="1334045" cy="404394"/>
      </dsp:txXfrm>
    </dsp:sp>
    <dsp:sp modelId="{390FDE0E-E084-467E-808C-47B17012C445}">
      <dsp:nvSpPr>
        <dsp:cNvPr id="0" name=""/>
        <dsp:cNvSpPr/>
      </dsp:nvSpPr>
      <dsp:spPr>
        <a:xfrm>
          <a:off x="4789948" y="1056"/>
          <a:ext cx="1280251" cy="6401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L2HE</a:t>
          </a:r>
        </a:p>
      </dsp:txBody>
      <dsp:txXfrm>
        <a:off x="4808697" y="19805"/>
        <a:ext cx="1242753" cy="602627"/>
      </dsp:txXfrm>
    </dsp:sp>
    <dsp:sp modelId="{3E5D79F5-01E7-4B83-9703-7C1DE8F8B891}">
      <dsp:nvSpPr>
        <dsp:cNvPr id="0" name=""/>
        <dsp:cNvSpPr/>
      </dsp:nvSpPr>
      <dsp:spPr>
        <a:xfrm>
          <a:off x="4917973" y="641182"/>
          <a:ext cx="128025" cy="374809"/>
        </a:xfrm>
        <a:custGeom>
          <a:avLst/>
          <a:gdLst/>
          <a:ahLst/>
          <a:cxnLst/>
          <a:rect l="0" t="0" r="0" b="0"/>
          <a:pathLst>
            <a:path>
              <a:moveTo>
                <a:pt x="0" y="0"/>
              </a:moveTo>
              <a:lnTo>
                <a:pt x="0" y="374809"/>
              </a:lnTo>
              <a:lnTo>
                <a:pt x="128025" y="3748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5E3FCA-F13C-4E49-9BE7-9050C2415F95}">
      <dsp:nvSpPr>
        <dsp:cNvPr id="0" name=""/>
        <dsp:cNvSpPr/>
      </dsp:nvSpPr>
      <dsp:spPr>
        <a:xfrm>
          <a:off x="5045998" y="801213"/>
          <a:ext cx="1359207" cy="42955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INDEX</a:t>
          </a:r>
        </a:p>
      </dsp:txBody>
      <dsp:txXfrm>
        <a:off x="5058579" y="813794"/>
        <a:ext cx="1334045" cy="404394"/>
      </dsp:txXfrm>
    </dsp:sp>
    <dsp:sp modelId="{55AE2DE0-1556-415D-BE20-10DAE9A1263D}">
      <dsp:nvSpPr>
        <dsp:cNvPr id="0" name=""/>
        <dsp:cNvSpPr/>
      </dsp:nvSpPr>
      <dsp:spPr>
        <a:xfrm>
          <a:off x="4917973" y="641182"/>
          <a:ext cx="128025" cy="964397"/>
        </a:xfrm>
        <a:custGeom>
          <a:avLst/>
          <a:gdLst/>
          <a:ahLst/>
          <a:cxnLst/>
          <a:rect l="0" t="0" r="0" b="0"/>
          <a:pathLst>
            <a:path>
              <a:moveTo>
                <a:pt x="0" y="0"/>
              </a:moveTo>
              <a:lnTo>
                <a:pt x="0" y="964397"/>
              </a:lnTo>
              <a:lnTo>
                <a:pt x="128025" y="96439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CC093D-DEFB-4DFE-8A1E-AD700B920665}">
      <dsp:nvSpPr>
        <dsp:cNvPr id="0" name=""/>
        <dsp:cNvSpPr/>
      </dsp:nvSpPr>
      <dsp:spPr>
        <a:xfrm>
          <a:off x="5045998" y="1390801"/>
          <a:ext cx="1359207" cy="42955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CAVITY PERFORMANCE</a:t>
          </a:r>
        </a:p>
      </dsp:txBody>
      <dsp:txXfrm>
        <a:off x="5058579" y="1403382"/>
        <a:ext cx="1334045" cy="404394"/>
      </dsp:txXfrm>
    </dsp:sp>
    <dsp:sp modelId="{D5C0E216-CF21-45C5-80F2-627E1BC86A52}">
      <dsp:nvSpPr>
        <dsp:cNvPr id="0" name=""/>
        <dsp:cNvSpPr/>
      </dsp:nvSpPr>
      <dsp:spPr>
        <a:xfrm>
          <a:off x="4917973" y="641182"/>
          <a:ext cx="128025" cy="1553985"/>
        </a:xfrm>
        <a:custGeom>
          <a:avLst/>
          <a:gdLst/>
          <a:ahLst/>
          <a:cxnLst/>
          <a:rect l="0" t="0" r="0" b="0"/>
          <a:pathLst>
            <a:path>
              <a:moveTo>
                <a:pt x="0" y="0"/>
              </a:moveTo>
              <a:lnTo>
                <a:pt x="0" y="1553985"/>
              </a:lnTo>
              <a:lnTo>
                <a:pt x="128025" y="15539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9DFE8-C264-4706-B060-A639AA72EF3E}">
      <dsp:nvSpPr>
        <dsp:cNvPr id="0" name=""/>
        <dsp:cNvSpPr/>
      </dsp:nvSpPr>
      <dsp:spPr>
        <a:xfrm>
          <a:off x="5045998" y="1980389"/>
          <a:ext cx="1359207" cy="42955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CAVITY PERF GRID</a:t>
          </a:r>
        </a:p>
      </dsp:txBody>
      <dsp:txXfrm>
        <a:off x="5058579" y="1992970"/>
        <a:ext cx="1334045" cy="404394"/>
      </dsp:txXfrm>
    </dsp:sp>
    <dsp:sp modelId="{072E63CD-3C3A-4C73-AC02-6F7DEDF1CCDB}">
      <dsp:nvSpPr>
        <dsp:cNvPr id="0" name=""/>
        <dsp:cNvSpPr/>
      </dsp:nvSpPr>
      <dsp:spPr>
        <a:xfrm>
          <a:off x="4917973" y="641182"/>
          <a:ext cx="128025" cy="2143573"/>
        </a:xfrm>
        <a:custGeom>
          <a:avLst/>
          <a:gdLst/>
          <a:ahLst/>
          <a:cxnLst/>
          <a:rect l="0" t="0" r="0" b="0"/>
          <a:pathLst>
            <a:path>
              <a:moveTo>
                <a:pt x="0" y="0"/>
              </a:moveTo>
              <a:lnTo>
                <a:pt x="0" y="2143573"/>
              </a:lnTo>
              <a:lnTo>
                <a:pt x="128025" y="214357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A48B64-AA77-4289-A968-A5191679C001}">
      <dsp:nvSpPr>
        <dsp:cNvPr id="0" name=""/>
        <dsp:cNvSpPr/>
      </dsp:nvSpPr>
      <dsp:spPr>
        <a:xfrm>
          <a:off x="5045998" y="2569977"/>
          <a:ext cx="1359207" cy="42955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KPI DRILLDOWNS</a:t>
          </a:r>
        </a:p>
      </dsp:txBody>
      <dsp:txXfrm>
        <a:off x="5058579" y="2582558"/>
        <a:ext cx="1334045" cy="404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FF6B3-B7C0-46A3-A2CA-D23CCA8C0F9A}">
      <dsp:nvSpPr>
        <dsp:cNvPr id="0" name=""/>
        <dsp:cNvSpPr/>
      </dsp:nvSpPr>
      <dsp:spPr>
        <a:xfrm>
          <a:off x="1228772" y="3283"/>
          <a:ext cx="1129830" cy="5649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QUERIES</a:t>
          </a:r>
        </a:p>
      </dsp:txBody>
      <dsp:txXfrm>
        <a:off x="1245318" y="19829"/>
        <a:ext cx="1096738" cy="531823"/>
      </dsp:txXfrm>
    </dsp:sp>
    <dsp:sp modelId="{BBB3D65E-AE46-4ED7-B595-6CF01E2910BA}">
      <dsp:nvSpPr>
        <dsp:cNvPr id="0" name=""/>
        <dsp:cNvSpPr/>
      </dsp:nvSpPr>
      <dsp:spPr>
        <a:xfrm>
          <a:off x="1341755" y="568198"/>
          <a:ext cx="112983" cy="352749"/>
        </a:xfrm>
        <a:custGeom>
          <a:avLst/>
          <a:gdLst/>
          <a:ahLst/>
          <a:cxnLst/>
          <a:rect l="0" t="0" r="0" b="0"/>
          <a:pathLst>
            <a:path>
              <a:moveTo>
                <a:pt x="0" y="0"/>
              </a:moveTo>
              <a:lnTo>
                <a:pt x="0" y="352749"/>
              </a:lnTo>
              <a:lnTo>
                <a:pt x="112983" y="35274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2C6804-2188-4B17-B0D0-F8583637ABC8}">
      <dsp:nvSpPr>
        <dsp:cNvPr id="0" name=""/>
        <dsp:cNvSpPr/>
      </dsp:nvSpPr>
      <dsp:spPr>
        <a:xfrm>
          <a:off x="1454738" y="709427"/>
          <a:ext cx="1044830" cy="42304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SERIAL NUMBER SEARCH</a:t>
          </a:r>
        </a:p>
      </dsp:txBody>
      <dsp:txXfrm>
        <a:off x="1467128" y="721817"/>
        <a:ext cx="1020050" cy="398262"/>
      </dsp:txXfrm>
    </dsp:sp>
    <dsp:sp modelId="{4891B65C-27FA-4B40-A459-506D7A964848}">
      <dsp:nvSpPr>
        <dsp:cNvPr id="0" name=""/>
        <dsp:cNvSpPr/>
      </dsp:nvSpPr>
      <dsp:spPr>
        <a:xfrm>
          <a:off x="1341755" y="568198"/>
          <a:ext cx="112983" cy="917020"/>
        </a:xfrm>
        <a:custGeom>
          <a:avLst/>
          <a:gdLst/>
          <a:ahLst/>
          <a:cxnLst/>
          <a:rect l="0" t="0" r="0" b="0"/>
          <a:pathLst>
            <a:path>
              <a:moveTo>
                <a:pt x="0" y="0"/>
              </a:moveTo>
              <a:lnTo>
                <a:pt x="0" y="917020"/>
              </a:lnTo>
              <a:lnTo>
                <a:pt x="112983" y="9170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4BFC64-D03B-4CC5-8F11-AF8CB6BE3B7C}">
      <dsp:nvSpPr>
        <dsp:cNvPr id="0" name=""/>
        <dsp:cNvSpPr/>
      </dsp:nvSpPr>
      <dsp:spPr>
        <a:xfrm>
          <a:off x="1454738" y="1273698"/>
          <a:ext cx="1044830" cy="42304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USER DEFINED</a:t>
          </a:r>
        </a:p>
      </dsp:txBody>
      <dsp:txXfrm>
        <a:off x="1467128" y="1286088"/>
        <a:ext cx="1020050" cy="398262"/>
      </dsp:txXfrm>
    </dsp:sp>
    <dsp:sp modelId="{DCE7E41D-30CE-4CC9-8205-7A33AA20464F}">
      <dsp:nvSpPr>
        <dsp:cNvPr id="0" name=""/>
        <dsp:cNvSpPr/>
      </dsp:nvSpPr>
      <dsp:spPr>
        <a:xfrm>
          <a:off x="1341755" y="568198"/>
          <a:ext cx="112983" cy="1481292"/>
        </a:xfrm>
        <a:custGeom>
          <a:avLst/>
          <a:gdLst/>
          <a:ahLst/>
          <a:cxnLst/>
          <a:rect l="0" t="0" r="0" b="0"/>
          <a:pathLst>
            <a:path>
              <a:moveTo>
                <a:pt x="0" y="0"/>
              </a:moveTo>
              <a:lnTo>
                <a:pt x="0" y="1481292"/>
              </a:lnTo>
              <a:lnTo>
                <a:pt x="112983" y="148129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008483-1DDE-4933-9BE9-CEDD4FD153E1}">
      <dsp:nvSpPr>
        <dsp:cNvPr id="0" name=""/>
        <dsp:cNvSpPr/>
      </dsp:nvSpPr>
      <dsp:spPr>
        <a:xfrm>
          <a:off x="1454738" y="1837969"/>
          <a:ext cx="1044830" cy="42304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VARGRID</a:t>
          </a:r>
        </a:p>
      </dsp:txBody>
      <dsp:txXfrm>
        <a:off x="1467128" y="1850359"/>
        <a:ext cx="1020050" cy="398262"/>
      </dsp:txXfrm>
    </dsp:sp>
    <dsp:sp modelId="{E6D6CC40-3301-4647-B909-6437109E211C}">
      <dsp:nvSpPr>
        <dsp:cNvPr id="0" name=""/>
        <dsp:cNvSpPr/>
      </dsp:nvSpPr>
      <dsp:spPr>
        <a:xfrm>
          <a:off x="2641060" y="3283"/>
          <a:ext cx="1129830" cy="56491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CAVITY PERFORMANCE</a:t>
          </a:r>
        </a:p>
      </dsp:txBody>
      <dsp:txXfrm>
        <a:off x="2657606" y="19829"/>
        <a:ext cx="1096738" cy="531823"/>
      </dsp:txXfrm>
    </dsp:sp>
    <dsp:sp modelId="{C05DACF5-A196-44B6-8D7A-D73717D08884}">
      <dsp:nvSpPr>
        <dsp:cNvPr id="0" name=""/>
        <dsp:cNvSpPr/>
      </dsp:nvSpPr>
      <dsp:spPr>
        <a:xfrm>
          <a:off x="2754043" y="568198"/>
          <a:ext cx="112983" cy="352749"/>
        </a:xfrm>
        <a:custGeom>
          <a:avLst/>
          <a:gdLst/>
          <a:ahLst/>
          <a:cxnLst/>
          <a:rect l="0" t="0" r="0" b="0"/>
          <a:pathLst>
            <a:path>
              <a:moveTo>
                <a:pt x="0" y="0"/>
              </a:moveTo>
              <a:lnTo>
                <a:pt x="0" y="352749"/>
              </a:lnTo>
              <a:lnTo>
                <a:pt x="112983" y="35274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AE374C-333D-4133-9DC0-FF7ABBB247A4}">
      <dsp:nvSpPr>
        <dsp:cNvPr id="0" name=""/>
        <dsp:cNvSpPr/>
      </dsp:nvSpPr>
      <dsp:spPr>
        <a:xfrm>
          <a:off x="2867026" y="709427"/>
          <a:ext cx="1044830" cy="42304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CAVITY PERF</a:t>
          </a:r>
        </a:p>
      </dsp:txBody>
      <dsp:txXfrm>
        <a:off x="2879416" y="721817"/>
        <a:ext cx="1020050" cy="398262"/>
      </dsp:txXfrm>
    </dsp:sp>
    <dsp:sp modelId="{F25B9526-274C-45B7-B6D5-1099988BA997}">
      <dsp:nvSpPr>
        <dsp:cNvPr id="0" name=""/>
        <dsp:cNvSpPr/>
      </dsp:nvSpPr>
      <dsp:spPr>
        <a:xfrm>
          <a:off x="2754043" y="568198"/>
          <a:ext cx="112983" cy="917020"/>
        </a:xfrm>
        <a:custGeom>
          <a:avLst/>
          <a:gdLst/>
          <a:ahLst/>
          <a:cxnLst/>
          <a:rect l="0" t="0" r="0" b="0"/>
          <a:pathLst>
            <a:path>
              <a:moveTo>
                <a:pt x="0" y="0"/>
              </a:moveTo>
              <a:lnTo>
                <a:pt x="0" y="917020"/>
              </a:lnTo>
              <a:lnTo>
                <a:pt x="112983" y="9170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E0501D-AC40-4EF0-A9D3-F1EC48FA443B}">
      <dsp:nvSpPr>
        <dsp:cNvPr id="0" name=""/>
        <dsp:cNvSpPr/>
      </dsp:nvSpPr>
      <dsp:spPr>
        <a:xfrm>
          <a:off x="2867026" y="1273698"/>
          <a:ext cx="1044830" cy="42304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C50R</a:t>
          </a:r>
        </a:p>
      </dsp:txBody>
      <dsp:txXfrm>
        <a:off x="2879416" y="1286088"/>
        <a:ext cx="1020050" cy="398262"/>
      </dsp:txXfrm>
    </dsp:sp>
    <dsp:sp modelId="{3FAA0340-FD7B-4093-943D-915ED27978EF}">
      <dsp:nvSpPr>
        <dsp:cNvPr id="0" name=""/>
        <dsp:cNvSpPr/>
      </dsp:nvSpPr>
      <dsp:spPr>
        <a:xfrm>
          <a:off x="2754043" y="568198"/>
          <a:ext cx="112983" cy="1481292"/>
        </a:xfrm>
        <a:custGeom>
          <a:avLst/>
          <a:gdLst/>
          <a:ahLst/>
          <a:cxnLst/>
          <a:rect l="0" t="0" r="0" b="0"/>
          <a:pathLst>
            <a:path>
              <a:moveTo>
                <a:pt x="0" y="0"/>
              </a:moveTo>
              <a:lnTo>
                <a:pt x="0" y="1481292"/>
              </a:lnTo>
              <a:lnTo>
                <a:pt x="112983" y="148129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A83153-E12E-4B50-BA70-D554D26DAFB0}">
      <dsp:nvSpPr>
        <dsp:cNvPr id="0" name=""/>
        <dsp:cNvSpPr/>
      </dsp:nvSpPr>
      <dsp:spPr>
        <a:xfrm>
          <a:off x="2867026" y="1837969"/>
          <a:ext cx="1044830" cy="42304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C100</a:t>
          </a:r>
        </a:p>
      </dsp:txBody>
      <dsp:txXfrm>
        <a:off x="2879416" y="1850359"/>
        <a:ext cx="1020050" cy="398262"/>
      </dsp:txXfrm>
    </dsp:sp>
    <dsp:sp modelId="{5B9AAA68-E66A-4EFA-AE4E-5C0E0D07F53A}">
      <dsp:nvSpPr>
        <dsp:cNvPr id="0" name=""/>
        <dsp:cNvSpPr/>
      </dsp:nvSpPr>
      <dsp:spPr>
        <a:xfrm>
          <a:off x="2754043" y="568198"/>
          <a:ext cx="112983" cy="2045563"/>
        </a:xfrm>
        <a:custGeom>
          <a:avLst/>
          <a:gdLst/>
          <a:ahLst/>
          <a:cxnLst/>
          <a:rect l="0" t="0" r="0" b="0"/>
          <a:pathLst>
            <a:path>
              <a:moveTo>
                <a:pt x="0" y="0"/>
              </a:moveTo>
              <a:lnTo>
                <a:pt x="0" y="2045563"/>
              </a:lnTo>
              <a:lnTo>
                <a:pt x="112983" y="204556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5CF5BF-ADD3-473A-99BF-4ECE56A37662}">
      <dsp:nvSpPr>
        <dsp:cNvPr id="0" name=""/>
        <dsp:cNvSpPr/>
      </dsp:nvSpPr>
      <dsp:spPr>
        <a:xfrm>
          <a:off x="2867026" y="2402240"/>
          <a:ext cx="1044830" cy="42304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F100</a:t>
          </a:r>
        </a:p>
      </dsp:txBody>
      <dsp:txXfrm>
        <a:off x="2879416" y="2414630"/>
        <a:ext cx="1020050" cy="398262"/>
      </dsp:txXfrm>
    </dsp:sp>
    <dsp:sp modelId="{897C9C75-2C1F-468D-BCA7-8381760C92FD}">
      <dsp:nvSpPr>
        <dsp:cNvPr id="0" name=""/>
        <dsp:cNvSpPr/>
      </dsp:nvSpPr>
      <dsp:spPr>
        <a:xfrm>
          <a:off x="2754043" y="568198"/>
          <a:ext cx="112983" cy="2609834"/>
        </a:xfrm>
        <a:custGeom>
          <a:avLst/>
          <a:gdLst/>
          <a:ahLst/>
          <a:cxnLst/>
          <a:rect l="0" t="0" r="0" b="0"/>
          <a:pathLst>
            <a:path>
              <a:moveTo>
                <a:pt x="0" y="0"/>
              </a:moveTo>
              <a:lnTo>
                <a:pt x="0" y="2609834"/>
              </a:lnTo>
              <a:lnTo>
                <a:pt x="112983" y="260983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C17122-512E-422E-B1F3-25A2B5FD9FCA}">
      <dsp:nvSpPr>
        <dsp:cNvPr id="0" name=""/>
        <dsp:cNvSpPr/>
      </dsp:nvSpPr>
      <dsp:spPr>
        <a:xfrm>
          <a:off x="2867026" y="2966511"/>
          <a:ext cx="1044830" cy="42304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R100</a:t>
          </a:r>
        </a:p>
      </dsp:txBody>
      <dsp:txXfrm>
        <a:off x="2879416" y="2978901"/>
        <a:ext cx="1020050" cy="398262"/>
      </dsp:txXfrm>
    </dsp:sp>
    <dsp:sp modelId="{D78EEC34-CB7E-4BF9-AC9C-5C8B9E39C6A8}">
      <dsp:nvSpPr>
        <dsp:cNvPr id="0" name=""/>
        <dsp:cNvSpPr/>
      </dsp:nvSpPr>
      <dsp:spPr>
        <a:xfrm>
          <a:off x="4053347" y="3283"/>
          <a:ext cx="1129830" cy="5649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ARCHIVED REPORTS</a:t>
          </a:r>
        </a:p>
      </dsp:txBody>
      <dsp:txXfrm>
        <a:off x="4069893" y="19829"/>
        <a:ext cx="1096738" cy="531823"/>
      </dsp:txXfrm>
    </dsp:sp>
    <dsp:sp modelId="{5AF4D290-7180-479F-8BA9-21431F0D6F3E}">
      <dsp:nvSpPr>
        <dsp:cNvPr id="0" name=""/>
        <dsp:cNvSpPr/>
      </dsp:nvSpPr>
      <dsp:spPr>
        <a:xfrm>
          <a:off x="4166330" y="568198"/>
          <a:ext cx="112983" cy="352749"/>
        </a:xfrm>
        <a:custGeom>
          <a:avLst/>
          <a:gdLst/>
          <a:ahLst/>
          <a:cxnLst/>
          <a:rect l="0" t="0" r="0" b="0"/>
          <a:pathLst>
            <a:path>
              <a:moveTo>
                <a:pt x="0" y="0"/>
              </a:moveTo>
              <a:lnTo>
                <a:pt x="0" y="352749"/>
              </a:lnTo>
              <a:lnTo>
                <a:pt x="112983" y="35274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D19F0C-1C4F-40C8-BC5F-126DE12E95BC}">
      <dsp:nvSpPr>
        <dsp:cNvPr id="0" name=""/>
        <dsp:cNvSpPr/>
      </dsp:nvSpPr>
      <dsp:spPr>
        <a:xfrm>
          <a:off x="4279313" y="709427"/>
          <a:ext cx="1044830" cy="42304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COMPONENT REPORTS</a:t>
          </a:r>
        </a:p>
      </dsp:txBody>
      <dsp:txXfrm>
        <a:off x="4291703" y="721817"/>
        <a:ext cx="1020050" cy="398262"/>
      </dsp:txXfrm>
    </dsp:sp>
    <dsp:sp modelId="{77E190EB-5969-4E0D-A18D-136AAAC420F2}">
      <dsp:nvSpPr>
        <dsp:cNvPr id="0" name=""/>
        <dsp:cNvSpPr/>
      </dsp:nvSpPr>
      <dsp:spPr>
        <a:xfrm>
          <a:off x="5465635" y="3283"/>
          <a:ext cx="1129830" cy="56491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CLOSED PRJ AREA</a:t>
          </a:r>
        </a:p>
      </dsp:txBody>
      <dsp:txXfrm>
        <a:off x="5482181" y="19829"/>
        <a:ext cx="1096738" cy="531823"/>
      </dsp:txXfrm>
    </dsp:sp>
    <dsp:sp modelId="{C3D5B423-E5B9-4FDB-9140-058EC5131D0A}">
      <dsp:nvSpPr>
        <dsp:cNvPr id="0" name=""/>
        <dsp:cNvSpPr/>
      </dsp:nvSpPr>
      <dsp:spPr>
        <a:xfrm>
          <a:off x="5578618" y="568198"/>
          <a:ext cx="112983" cy="352749"/>
        </a:xfrm>
        <a:custGeom>
          <a:avLst/>
          <a:gdLst/>
          <a:ahLst/>
          <a:cxnLst/>
          <a:rect l="0" t="0" r="0" b="0"/>
          <a:pathLst>
            <a:path>
              <a:moveTo>
                <a:pt x="0" y="0"/>
              </a:moveTo>
              <a:lnTo>
                <a:pt x="0" y="352749"/>
              </a:lnTo>
              <a:lnTo>
                <a:pt x="112983" y="35274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6A443B-DD93-4374-B316-824796920695}">
      <dsp:nvSpPr>
        <dsp:cNvPr id="0" name=""/>
        <dsp:cNvSpPr/>
      </dsp:nvSpPr>
      <dsp:spPr>
        <a:xfrm>
          <a:off x="5691601" y="709427"/>
          <a:ext cx="1044830" cy="42304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P1 QUERY MENU</a:t>
          </a:r>
        </a:p>
      </dsp:txBody>
      <dsp:txXfrm>
        <a:off x="5703991" y="721817"/>
        <a:ext cx="1020050" cy="398262"/>
      </dsp:txXfrm>
    </dsp:sp>
    <dsp:sp modelId="{6516AEA1-A364-4860-847D-996E18A62FDA}">
      <dsp:nvSpPr>
        <dsp:cNvPr id="0" name=""/>
        <dsp:cNvSpPr/>
      </dsp:nvSpPr>
      <dsp:spPr>
        <a:xfrm>
          <a:off x="5578618" y="568198"/>
          <a:ext cx="112983" cy="917020"/>
        </a:xfrm>
        <a:custGeom>
          <a:avLst/>
          <a:gdLst/>
          <a:ahLst/>
          <a:cxnLst/>
          <a:rect l="0" t="0" r="0" b="0"/>
          <a:pathLst>
            <a:path>
              <a:moveTo>
                <a:pt x="0" y="0"/>
              </a:moveTo>
              <a:lnTo>
                <a:pt x="0" y="917020"/>
              </a:lnTo>
              <a:lnTo>
                <a:pt x="112983" y="9170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676243-1ECD-46EB-804F-6E69EE39F34C}">
      <dsp:nvSpPr>
        <dsp:cNvPr id="0" name=""/>
        <dsp:cNvSpPr/>
      </dsp:nvSpPr>
      <dsp:spPr>
        <a:xfrm>
          <a:off x="5691601" y="1273698"/>
          <a:ext cx="1044830" cy="42304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TRAVELERS (&lt;2010)</a:t>
          </a:r>
        </a:p>
      </dsp:txBody>
      <dsp:txXfrm>
        <a:off x="5703991" y="1286088"/>
        <a:ext cx="1020050" cy="398262"/>
      </dsp:txXfrm>
    </dsp:sp>
    <dsp:sp modelId="{F2C5FD46-4299-4FA1-B8CE-E2AC0B4B6C09}">
      <dsp:nvSpPr>
        <dsp:cNvPr id="0" name=""/>
        <dsp:cNvSpPr/>
      </dsp:nvSpPr>
      <dsp:spPr>
        <a:xfrm>
          <a:off x="5578618" y="568198"/>
          <a:ext cx="112983" cy="1481292"/>
        </a:xfrm>
        <a:custGeom>
          <a:avLst/>
          <a:gdLst/>
          <a:ahLst/>
          <a:cxnLst/>
          <a:rect l="0" t="0" r="0" b="0"/>
          <a:pathLst>
            <a:path>
              <a:moveTo>
                <a:pt x="0" y="0"/>
              </a:moveTo>
              <a:lnTo>
                <a:pt x="0" y="1481292"/>
              </a:lnTo>
              <a:lnTo>
                <a:pt x="112983" y="148129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8FF1AC-FFA6-46F1-B4CD-9751530FC645}">
      <dsp:nvSpPr>
        <dsp:cNvPr id="0" name=""/>
        <dsp:cNvSpPr/>
      </dsp:nvSpPr>
      <dsp:spPr>
        <a:xfrm>
          <a:off x="5691601" y="1837969"/>
          <a:ext cx="1044830" cy="42304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NCR (&lt;2010)</a:t>
          </a:r>
        </a:p>
      </dsp:txBody>
      <dsp:txXfrm>
        <a:off x="5703991" y="1850359"/>
        <a:ext cx="1020050" cy="398262"/>
      </dsp:txXfrm>
    </dsp:sp>
    <dsp:sp modelId="{7B801A6F-3C01-4471-A170-B3527D5A957E}">
      <dsp:nvSpPr>
        <dsp:cNvPr id="0" name=""/>
        <dsp:cNvSpPr/>
      </dsp:nvSpPr>
      <dsp:spPr>
        <a:xfrm>
          <a:off x="5578618" y="568198"/>
          <a:ext cx="112983" cy="2045563"/>
        </a:xfrm>
        <a:custGeom>
          <a:avLst/>
          <a:gdLst/>
          <a:ahLst/>
          <a:cxnLst/>
          <a:rect l="0" t="0" r="0" b="0"/>
          <a:pathLst>
            <a:path>
              <a:moveTo>
                <a:pt x="0" y="0"/>
              </a:moveTo>
              <a:lnTo>
                <a:pt x="0" y="2045563"/>
              </a:lnTo>
              <a:lnTo>
                <a:pt x="112983" y="204556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3F67C5-36E6-46F9-992F-14C91ABDCA30}">
      <dsp:nvSpPr>
        <dsp:cNvPr id="0" name=""/>
        <dsp:cNvSpPr/>
      </dsp:nvSpPr>
      <dsp:spPr>
        <a:xfrm>
          <a:off x="5691601" y="2402240"/>
          <a:ext cx="1044830" cy="42304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D3 (&lt;2010)</a:t>
          </a:r>
        </a:p>
      </dsp:txBody>
      <dsp:txXfrm>
        <a:off x="5703991" y="2414630"/>
        <a:ext cx="1020050" cy="398262"/>
      </dsp:txXfrm>
    </dsp:sp>
    <dsp:sp modelId="{1156A8D3-3419-40AD-9BCE-8E827841292A}">
      <dsp:nvSpPr>
        <dsp:cNvPr id="0" name=""/>
        <dsp:cNvSpPr/>
      </dsp:nvSpPr>
      <dsp:spPr>
        <a:xfrm>
          <a:off x="5578618" y="568198"/>
          <a:ext cx="112983" cy="2609834"/>
        </a:xfrm>
        <a:custGeom>
          <a:avLst/>
          <a:gdLst/>
          <a:ahLst/>
          <a:cxnLst/>
          <a:rect l="0" t="0" r="0" b="0"/>
          <a:pathLst>
            <a:path>
              <a:moveTo>
                <a:pt x="0" y="0"/>
              </a:moveTo>
              <a:lnTo>
                <a:pt x="0" y="2609834"/>
              </a:lnTo>
              <a:lnTo>
                <a:pt x="112983" y="260983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927421-6196-461E-BB06-3D445115096C}">
      <dsp:nvSpPr>
        <dsp:cNvPr id="0" name=""/>
        <dsp:cNvSpPr/>
      </dsp:nvSpPr>
      <dsp:spPr>
        <a:xfrm>
          <a:off x="5691601" y="2966511"/>
          <a:ext cx="1044830" cy="42304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SRF REPORTS</a:t>
          </a:r>
        </a:p>
      </dsp:txBody>
      <dsp:txXfrm>
        <a:off x="5703991" y="2978901"/>
        <a:ext cx="1020050" cy="398262"/>
      </dsp:txXfrm>
    </dsp:sp>
    <dsp:sp modelId="{138F16D6-D1C6-4130-8047-061F2F33F8E7}">
      <dsp:nvSpPr>
        <dsp:cNvPr id="0" name=""/>
        <dsp:cNvSpPr/>
      </dsp:nvSpPr>
      <dsp:spPr>
        <a:xfrm>
          <a:off x="5578618" y="568198"/>
          <a:ext cx="112983" cy="3174105"/>
        </a:xfrm>
        <a:custGeom>
          <a:avLst/>
          <a:gdLst/>
          <a:ahLst/>
          <a:cxnLst/>
          <a:rect l="0" t="0" r="0" b="0"/>
          <a:pathLst>
            <a:path>
              <a:moveTo>
                <a:pt x="0" y="0"/>
              </a:moveTo>
              <a:lnTo>
                <a:pt x="0" y="3174105"/>
              </a:lnTo>
              <a:lnTo>
                <a:pt x="112983" y="31741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2B4BEA-2B6F-43F7-9F1C-7E801329F63E}">
      <dsp:nvSpPr>
        <dsp:cNvPr id="0" name=""/>
        <dsp:cNvSpPr/>
      </dsp:nvSpPr>
      <dsp:spPr>
        <a:xfrm>
          <a:off x="5691601" y="3530782"/>
          <a:ext cx="1044830" cy="42304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12 GEV REPORTS</a:t>
          </a:r>
        </a:p>
      </dsp:txBody>
      <dsp:txXfrm>
        <a:off x="5703991" y="3543172"/>
        <a:ext cx="1020050" cy="398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D0F7B-E7DB-4633-AA04-16E87CBD959F}">
      <dsp:nvSpPr>
        <dsp:cNvPr id="0" name=""/>
        <dsp:cNvSpPr/>
      </dsp:nvSpPr>
      <dsp:spPr>
        <a:xfrm>
          <a:off x="1259050" y="2187"/>
          <a:ext cx="1982224" cy="19724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TRAVELER REPORTS</a:t>
          </a:r>
        </a:p>
      </dsp:txBody>
      <dsp:txXfrm>
        <a:off x="1264827" y="7964"/>
        <a:ext cx="1970670" cy="185695"/>
      </dsp:txXfrm>
    </dsp:sp>
    <dsp:sp modelId="{01DA1A4A-39AE-430F-B8D1-0660D3FEE814}">
      <dsp:nvSpPr>
        <dsp:cNvPr id="0" name=""/>
        <dsp:cNvSpPr/>
      </dsp:nvSpPr>
      <dsp:spPr>
        <a:xfrm>
          <a:off x="1457272" y="199436"/>
          <a:ext cx="198238" cy="198486"/>
        </a:xfrm>
        <a:custGeom>
          <a:avLst/>
          <a:gdLst/>
          <a:ahLst/>
          <a:cxnLst/>
          <a:rect l="0" t="0" r="0" b="0"/>
          <a:pathLst>
            <a:path>
              <a:moveTo>
                <a:pt x="0" y="0"/>
              </a:moveTo>
              <a:lnTo>
                <a:pt x="0" y="198486"/>
              </a:lnTo>
              <a:lnTo>
                <a:pt x="198238" y="1984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5E9ED6-A5D7-4F56-8254-2962EFC0EA9A}">
      <dsp:nvSpPr>
        <dsp:cNvPr id="0" name=""/>
        <dsp:cNvSpPr/>
      </dsp:nvSpPr>
      <dsp:spPr>
        <a:xfrm>
          <a:off x="1655511" y="248748"/>
          <a:ext cx="1675273" cy="29834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TRAVELERs (OP/CL)</a:t>
          </a:r>
        </a:p>
      </dsp:txBody>
      <dsp:txXfrm>
        <a:off x="1664249" y="257486"/>
        <a:ext cx="1657797" cy="280873"/>
      </dsp:txXfrm>
    </dsp:sp>
    <dsp:sp modelId="{AB98E1E5-28A4-4896-8D87-60E4A2190DCF}">
      <dsp:nvSpPr>
        <dsp:cNvPr id="0" name=""/>
        <dsp:cNvSpPr/>
      </dsp:nvSpPr>
      <dsp:spPr>
        <a:xfrm>
          <a:off x="1457272" y="199436"/>
          <a:ext cx="198238" cy="546148"/>
        </a:xfrm>
        <a:custGeom>
          <a:avLst/>
          <a:gdLst/>
          <a:ahLst/>
          <a:cxnLst/>
          <a:rect l="0" t="0" r="0" b="0"/>
          <a:pathLst>
            <a:path>
              <a:moveTo>
                <a:pt x="0" y="0"/>
              </a:moveTo>
              <a:lnTo>
                <a:pt x="0" y="546148"/>
              </a:lnTo>
              <a:lnTo>
                <a:pt x="198238" y="54614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5FA2FB-FD8E-4CDA-906B-07D6B6563948}">
      <dsp:nvSpPr>
        <dsp:cNvPr id="0" name=""/>
        <dsp:cNvSpPr/>
      </dsp:nvSpPr>
      <dsp:spPr>
        <a:xfrm>
          <a:off x="1655511" y="596410"/>
          <a:ext cx="1675273" cy="29834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TRAVELERs BY PROJECT (OP/CL)</a:t>
          </a:r>
        </a:p>
      </dsp:txBody>
      <dsp:txXfrm>
        <a:off x="1664249" y="605148"/>
        <a:ext cx="1657797" cy="280873"/>
      </dsp:txXfrm>
    </dsp:sp>
    <dsp:sp modelId="{D1CB7F8F-56ED-4ECD-BF9B-48B24479287E}">
      <dsp:nvSpPr>
        <dsp:cNvPr id="0" name=""/>
        <dsp:cNvSpPr/>
      </dsp:nvSpPr>
      <dsp:spPr>
        <a:xfrm>
          <a:off x="1457272" y="199436"/>
          <a:ext cx="198238" cy="893810"/>
        </a:xfrm>
        <a:custGeom>
          <a:avLst/>
          <a:gdLst/>
          <a:ahLst/>
          <a:cxnLst/>
          <a:rect l="0" t="0" r="0" b="0"/>
          <a:pathLst>
            <a:path>
              <a:moveTo>
                <a:pt x="0" y="0"/>
              </a:moveTo>
              <a:lnTo>
                <a:pt x="0" y="893810"/>
              </a:lnTo>
              <a:lnTo>
                <a:pt x="198238" y="89381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14F7E5-2CE0-4ED0-8F4D-0B27A022AD9D}">
      <dsp:nvSpPr>
        <dsp:cNvPr id="0" name=""/>
        <dsp:cNvSpPr/>
      </dsp:nvSpPr>
      <dsp:spPr>
        <a:xfrm>
          <a:off x="1655511" y="944072"/>
          <a:ext cx="1675273" cy="29834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TRAVELERs BY PROJECT ALL</a:t>
          </a:r>
        </a:p>
      </dsp:txBody>
      <dsp:txXfrm>
        <a:off x="1664249" y="952810"/>
        <a:ext cx="1657797" cy="280873"/>
      </dsp:txXfrm>
    </dsp:sp>
    <dsp:sp modelId="{0350667C-EB8A-4994-A902-29B3D2655A9E}">
      <dsp:nvSpPr>
        <dsp:cNvPr id="0" name=""/>
        <dsp:cNvSpPr/>
      </dsp:nvSpPr>
      <dsp:spPr>
        <a:xfrm>
          <a:off x="1457272" y="199436"/>
          <a:ext cx="198238" cy="1241471"/>
        </a:xfrm>
        <a:custGeom>
          <a:avLst/>
          <a:gdLst/>
          <a:ahLst/>
          <a:cxnLst/>
          <a:rect l="0" t="0" r="0" b="0"/>
          <a:pathLst>
            <a:path>
              <a:moveTo>
                <a:pt x="0" y="0"/>
              </a:moveTo>
              <a:lnTo>
                <a:pt x="0" y="1241471"/>
              </a:lnTo>
              <a:lnTo>
                <a:pt x="198238" y="12414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DE4988-35FB-46FE-997A-9F80E05F32F6}">
      <dsp:nvSpPr>
        <dsp:cNvPr id="0" name=""/>
        <dsp:cNvSpPr/>
      </dsp:nvSpPr>
      <dsp:spPr>
        <a:xfrm>
          <a:off x="1655511" y="1291733"/>
          <a:ext cx="1675273" cy="29834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TRAVELERs BY WORKCENTER</a:t>
          </a:r>
        </a:p>
      </dsp:txBody>
      <dsp:txXfrm>
        <a:off x="1664249" y="1300471"/>
        <a:ext cx="1657797" cy="280873"/>
      </dsp:txXfrm>
    </dsp:sp>
    <dsp:sp modelId="{2931A1C8-D1DB-4717-B943-569696522D51}">
      <dsp:nvSpPr>
        <dsp:cNvPr id="0" name=""/>
        <dsp:cNvSpPr/>
      </dsp:nvSpPr>
      <dsp:spPr>
        <a:xfrm>
          <a:off x="1457272" y="199436"/>
          <a:ext cx="198238" cy="1589133"/>
        </a:xfrm>
        <a:custGeom>
          <a:avLst/>
          <a:gdLst/>
          <a:ahLst/>
          <a:cxnLst/>
          <a:rect l="0" t="0" r="0" b="0"/>
          <a:pathLst>
            <a:path>
              <a:moveTo>
                <a:pt x="0" y="0"/>
              </a:moveTo>
              <a:lnTo>
                <a:pt x="0" y="1589133"/>
              </a:lnTo>
              <a:lnTo>
                <a:pt x="198238" y="15891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328CBB-2D8A-4F8A-A150-3FE15A322527}">
      <dsp:nvSpPr>
        <dsp:cNvPr id="0" name=""/>
        <dsp:cNvSpPr/>
      </dsp:nvSpPr>
      <dsp:spPr>
        <a:xfrm>
          <a:off x="1655511" y="1639395"/>
          <a:ext cx="1675273" cy="29834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TRAVELER OPEN/CLOSED BY MONTH</a:t>
          </a:r>
        </a:p>
      </dsp:txBody>
      <dsp:txXfrm>
        <a:off x="1664249" y="1648133"/>
        <a:ext cx="1657797" cy="280873"/>
      </dsp:txXfrm>
    </dsp:sp>
    <dsp:sp modelId="{098B05EE-A73F-4C80-95BD-8DD760CACFC5}">
      <dsp:nvSpPr>
        <dsp:cNvPr id="0" name=""/>
        <dsp:cNvSpPr/>
      </dsp:nvSpPr>
      <dsp:spPr>
        <a:xfrm>
          <a:off x="3489098" y="2187"/>
          <a:ext cx="1359808" cy="19724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NCR REPORTS</a:t>
          </a:r>
        </a:p>
      </dsp:txBody>
      <dsp:txXfrm>
        <a:off x="3494875" y="7964"/>
        <a:ext cx="1348254" cy="185695"/>
      </dsp:txXfrm>
    </dsp:sp>
    <dsp:sp modelId="{BE2699DA-1082-4AAD-B717-8234177C2B8D}">
      <dsp:nvSpPr>
        <dsp:cNvPr id="0" name=""/>
        <dsp:cNvSpPr/>
      </dsp:nvSpPr>
      <dsp:spPr>
        <a:xfrm>
          <a:off x="3625079" y="199436"/>
          <a:ext cx="127510" cy="198486"/>
        </a:xfrm>
        <a:custGeom>
          <a:avLst/>
          <a:gdLst/>
          <a:ahLst/>
          <a:cxnLst/>
          <a:rect l="0" t="0" r="0" b="0"/>
          <a:pathLst>
            <a:path>
              <a:moveTo>
                <a:pt x="0" y="0"/>
              </a:moveTo>
              <a:lnTo>
                <a:pt x="0" y="198486"/>
              </a:lnTo>
              <a:lnTo>
                <a:pt x="127510" y="1984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7054CB-BF2C-415D-AFB6-3F75598D8276}">
      <dsp:nvSpPr>
        <dsp:cNvPr id="0" name=""/>
        <dsp:cNvSpPr/>
      </dsp:nvSpPr>
      <dsp:spPr>
        <a:xfrm>
          <a:off x="3752590" y="248748"/>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NCRs (OP/CL)</a:t>
          </a:r>
        </a:p>
      </dsp:txBody>
      <dsp:txXfrm>
        <a:off x="3761328" y="257486"/>
        <a:ext cx="1363028" cy="280873"/>
      </dsp:txXfrm>
    </dsp:sp>
    <dsp:sp modelId="{8FC4B38C-5B64-4544-9C24-AEE2846AD64B}">
      <dsp:nvSpPr>
        <dsp:cNvPr id="0" name=""/>
        <dsp:cNvSpPr/>
      </dsp:nvSpPr>
      <dsp:spPr>
        <a:xfrm>
          <a:off x="3625079" y="199436"/>
          <a:ext cx="127510" cy="546148"/>
        </a:xfrm>
        <a:custGeom>
          <a:avLst/>
          <a:gdLst/>
          <a:ahLst/>
          <a:cxnLst/>
          <a:rect l="0" t="0" r="0" b="0"/>
          <a:pathLst>
            <a:path>
              <a:moveTo>
                <a:pt x="0" y="0"/>
              </a:moveTo>
              <a:lnTo>
                <a:pt x="0" y="546148"/>
              </a:lnTo>
              <a:lnTo>
                <a:pt x="127510" y="54614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3E3C9B-5EAB-45C8-A97C-E66ECC7F31A3}">
      <dsp:nvSpPr>
        <dsp:cNvPr id="0" name=""/>
        <dsp:cNvSpPr/>
      </dsp:nvSpPr>
      <dsp:spPr>
        <a:xfrm>
          <a:off x="3752590" y="596410"/>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NCR BY PROJEC</a:t>
          </a:r>
        </a:p>
      </dsp:txBody>
      <dsp:txXfrm>
        <a:off x="3761328" y="605148"/>
        <a:ext cx="1363028" cy="280873"/>
      </dsp:txXfrm>
    </dsp:sp>
    <dsp:sp modelId="{95C9CE78-BF72-44DE-91AD-5033434B878B}">
      <dsp:nvSpPr>
        <dsp:cNvPr id="0" name=""/>
        <dsp:cNvSpPr/>
      </dsp:nvSpPr>
      <dsp:spPr>
        <a:xfrm>
          <a:off x="3625079" y="199436"/>
          <a:ext cx="127510" cy="893810"/>
        </a:xfrm>
        <a:custGeom>
          <a:avLst/>
          <a:gdLst/>
          <a:ahLst/>
          <a:cxnLst/>
          <a:rect l="0" t="0" r="0" b="0"/>
          <a:pathLst>
            <a:path>
              <a:moveTo>
                <a:pt x="0" y="0"/>
              </a:moveTo>
              <a:lnTo>
                <a:pt x="0" y="893810"/>
              </a:lnTo>
              <a:lnTo>
                <a:pt x="127510" y="89381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FD04E0-4D3F-4B43-A1D4-106D2ADC4BBE}">
      <dsp:nvSpPr>
        <dsp:cNvPr id="0" name=""/>
        <dsp:cNvSpPr/>
      </dsp:nvSpPr>
      <dsp:spPr>
        <a:xfrm>
          <a:off x="3752590" y="944072"/>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NCRs BY WORKCENTERS</a:t>
          </a:r>
        </a:p>
      </dsp:txBody>
      <dsp:txXfrm>
        <a:off x="3761328" y="952810"/>
        <a:ext cx="1363028" cy="280873"/>
      </dsp:txXfrm>
    </dsp:sp>
    <dsp:sp modelId="{63D27430-AE36-4125-9D1B-B7DA184D11F3}">
      <dsp:nvSpPr>
        <dsp:cNvPr id="0" name=""/>
        <dsp:cNvSpPr/>
      </dsp:nvSpPr>
      <dsp:spPr>
        <a:xfrm>
          <a:off x="3625079" y="199436"/>
          <a:ext cx="127510" cy="1241471"/>
        </a:xfrm>
        <a:custGeom>
          <a:avLst/>
          <a:gdLst/>
          <a:ahLst/>
          <a:cxnLst/>
          <a:rect l="0" t="0" r="0" b="0"/>
          <a:pathLst>
            <a:path>
              <a:moveTo>
                <a:pt x="0" y="0"/>
              </a:moveTo>
              <a:lnTo>
                <a:pt x="0" y="1241471"/>
              </a:lnTo>
              <a:lnTo>
                <a:pt x="127510" y="12414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62ACC0-8F4B-4A0C-95C7-18D1A8E8EA7C}">
      <dsp:nvSpPr>
        <dsp:cNvPr id="0" name=""/>
        <dsp:cNvSpPr/>
      </dsp:nvSpPr>
      <dsp:spPr>
        <a:xfrm>
          <a:off x="3752590" y="1291733"/>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NCR CLASSIFCATION (TRAV)</a:t>
          </a:r>
        </a:p>
      </dsp:txBody>
      <dsp:txXfrm>
        <a:off x="3761328" y="1300471"/>
        <a:ext cx="1363028" cy="280873"/>
      </dsp:txXfrm>
    </dsp:sp>
    <dsp:sp modelId="{A4CD9DBA-8023-4968-8CF3-58761F323865}">
      <dsp:nvSpPr>
        <dsp:cNvPr id="0" name=""/>
        <dsp:cNvSpPr/>
      </dsp:nvSpPr>
      <dsp:spPr>
        <a:xfrm>
          <a:off x="3625079" y="199436"/>
          <a:ext cx="127510" cy="1589133"/>
        </a:xfrm>
        <a:custGeom>
          <a:avLst/>
          <a:gdLst/>
          <a:ahLst/>
          <a:cxnLst/>
          <a:rect l="0" t="0" r="0" b="0"/>
          <a:pathLst>
            <a:path>
              <a:moveTo>
                <a:pt x="0" y="0"/>
              </a:moveTo>
              <a:lnTo>
                <a:pt x="0" y="1589133"/>
              </a:lnTo>
              <a:lnTo>
                <a:pt x="127510" y="15891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52D226-B497-490D-AA50-EB346FC079EB}">
      <dsp:nvSpPr>
        <dsp:cNvPr id="0" name=""/>
        <dsp:cNvSpPr/>
      </dsp:nvSpPr>
      <dsp:spPr>
        <a:xfrm>
          <a:off x="3752590" y="1639395"/>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NCR CLASSIFICATION (PRJ)</a:t>
          </a:r>
        </a:p>
      </dsp:txBody>
      <dsp:txXfrm>
        <a:off x="3761328" y="1648133"/>
        <a:ext cx="1363028" cy="280873"/>
      </dsp:txXfrm>
    </dsp:sp>
    <dsp:sp modelId="{6ABAEF8A-5375-4089-BC91-9272BC368C1E}">
      <dsp:nvSpPr>
        <dsp:cNvPr id="0" name=""/>
        <dsp:cNvSpPr/>
      </dsp:nvSpPr>
      <dsp:spPr>
        <a:xfrm>
          <a:off x="3625079" y="199436"/>
          <a:ext cx="127510" cy="1936794"/>
        </a:xfrm>
        <a:custGeom>
          <a:avLst/>
          <a:gdLst/>
          <a:ahLst/>
          <a:cxnLst/>
          <a:rect l="0" t="0" r="0" b="0"/>
          <a:pathLst>
            <a:path>
              <a:moveTo>
                <a:pt x="0" y="0"/>
              </a:moveTo>
              <a:lnTo>
                <a:pt x="0" y="1936794"/>
              </a:lnTo>
              <a:lnTo>
                <a:pt x="127510" y="193679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A6A114-E3A9-4D49-9EA9-86CDDA195633}">
      <dsp:nvSpPr>
        <dsp:cNvPr id="0" name=""/>
        <dsp:cNvSpPr/>
      </dsp:nvSpPr>
      <dsp:spPr>
        <a:xfrm>
          <a:off x="3752590" y="1987056"/>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NCR CLOSURE PERIODS</a:t>
          </a:r>
        </a:p>
      </dsp:txBody>
      <dsp:txXfrm>
        <a:off x="3761328" y="1995794"/>
        <a:ext cx="1363028" cy="280873"/>
      </dsp:txXfrm>
    </dsp:sp>
    <dsp:sp modelId="{8DE95702-B0F6-4A90-A227-07EF8B571C44}">
      <dsp:nvSpPr>
        <dsp:cNvPr id="0" name=""/>
        <dsp:cNvSpPr/>
      </dsp:nvSpPr>
      <dsp:spPr>
        <a:xfrm>
          <a:off x="3625079" y="199436"/>
          <a:ext cx="127510" cy="2284456"/>
        </a:xfrm>
        <a:custGeom>
          <a:avLst/>
          <a:gdLst/>
          <a:ahLst/>
          <a:cxnLst/>
          <a:rect l="0" t="0" r="0" b="0"/>
          <a:pathLst>
            <a:path>
              <a:moveTo>
                <a:pt x="0" y="0"/>
              </a:moveTo>
              <a:lnTo>
                <a:pt x="0" y="2284456"/>
              </a:lnTo>
              <a:lnTo>
                <a:pt x="127510" y="22844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CCC920-A88F-4468-A6F1-7C1F7447AAF1}">
      <dsp:nvSpPr>
        <dsp:cNvPr id="0" name=""/>
        <dsp:cNvSpPr/>
      </dsp:nvSpPr>
      <dsp:spPr>
        <a:xfrm>
          <a:off x="3752590" y="2334718"/>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NCR INITIAL V FINAL</a:t>
          </a:r>
        </a:p>
      </dsp:txBody>
      <dsp:txXfrm>
        <a:off x="3761328" y="2343456"/>
        <a:ext cx="1363028" cy="280873"/>
      </dsp:txXfrm>
    </dsp:sp>
    <dsp:sp modelId="{2C84D195-BD2E-4A9B-9E07-65AE606ED407}">
      <dsp:nvSpPr>
        <dsp:cNvPr id="0" name=""/>
        <dsp:cNvSpPr/>
      </dsp:nvSpPr>
      <dsp:spPr>
        <a:xfrm>
          <a:off x="3625079" y="199436"/>
          <a:ext cx="127510" cy="2632117"/>
        </a:xfrm>
        <a:custGeom>
          <a:avLst/>
          <a:gdLst/>
          <a:ahLst/>
          <a:cxnLst/>
          <a:rect l="0" t="0" r="0" b="0"/>
          <a:pathLst>
            <a:path>
              <a:moveTo>
                <a:pt x="0" y="0"/>
              </a:moveTo>
              <a:lnTo>
                <a:pt x="0" y="2632117"/>
              </a:lnTo>
              <a:lnTo>
                <a:pt x="127510" y="26321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59976F-453C-4889-ACD0-F7398E1C5B7A}">
      <dsp:nvSpPr>
        <dsp:cNvPr id="0" name=""/>
        <dsp:cNvSpPr/>
      </dsp:nvSpPr>
      <dsp:spPr>
        <a:xfrm>
          <a:off x="3752590" y="2682379"/>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NCR STACKED DISPOSITION</a:t>
          </a:r>
        </a:p>
      </dsp:txBody>
      <dsp:txXfrm>
        <a:off x="3761328" y="2691117"/>
        <a:ext cx="1363028" cy="280873"/>
      </dsp:txXfrm>
    </dsp:sp>
    <dsp:sp modelId="{CBF8B5D5-D389-44D1-B600-9175DE9F929B}">
      <dsp:nvSpPr>
        <dsp:cNvPr id="0" name=""/>
        <dsp:cNvSpPr/>
      </dsp:nvSpPr>
      <dsp:spPr>
        <a:xfrm>
          <a:off x="3625079" y="199436"/>
          <a:ext cx="127510" cy="2979779"/>
        </a:xfrm>
        <a:custGeom>
          <a:avLst/>
          <a:gdLst/>
          <a:ahLst/>
          <a:cxnLst/>
          <a:rect l="0" t="0" r="0" b="0"/>
          <a:pathLst>
            <a:path>
              <a:moveTo>
                <a:pt x="0" y="0"/>
              </a:moveTo>
              <a:lnTo>
                <a:pt x="0" y="2979779"/>
              </a:lnTo>
              <a:lnTo>
                <a:pt x="127510" y="297977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B01E6F-3F1D-4458-BD7B-71474E762C68}">
      <dsp:nvSpPr>
        <dsp:cNvPr id="0" name=""/>
        <dsp:cNvSpPr/>
      </dsp:nvSpPr>
      <dsp:spPr>
        <a:xfrm>
          <a:off x="3752590" y="3030041"/>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NCR OP/CL BY MONTH</a:t>
          </a:r>
        </a:p>
      </dsp:txBody>
      <dsp:txXfrm>
        <a:off x="3761328" y="3038779"/>
        <a:ext cx="1363028" cy="280873"/>
      </dsp:txXfrm>
    </dsp:sp>
    <dsp:sp modelId="{366244A8-9743-47DB-9C34-CBBD46C143A0}">
      <dsp:nvSpPr>
        <dsp:cNvPr id="0" name=""/>
        <dsp:cNvSpPr/>
      </dsp:nvSpPr>
      <dsp:spPr>
        <a:xfrm>
          <a:off x="3625079" y="199436"/>
          <a:ext cx="127510" cy="3327441"/>
        </a:xfrm>
        <a:custGeom>
          <a:avLst/>
          <a:gdLst/>
          <a:ahLst/>
          <a:cxnLst/>
          <a:rect l="0" t="0" r="0" b="0"/>
          <a:pathLst>
            <a:path>
              <a:moveTo>
                <a:pt x="0" y="0"/>
              </a:moveTo>
              <a:lnTo>
                <a:pt x="0" y="3327441"/>
              </a:lnTo>
              <a:lnTo>
                <a:pt x="127510" y="332744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55B74-4419-470B-A27C-A5ED97A07FAD}">
      <dsp:nvSpPr>
        <dsp:cNvPr id="0" name=""/>
        <dsp:cNvSpPr/>
      </dsp:nvSpPr>
      <dsp:spPr>
        <a:xfrm>
          <a:off x="3752590" y="3377703"/>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NCRs BY ENGR</a:t>
          </a:r>
        </a:p>
      </dsp:txBody>
      <dsp:txXfrm>
        <a:off x="3761328" y="3386441"/>
        <a:ext cx="1363028" cy="280873"/>
      </dsp:txXfrm>
    </dsp:sp>
    <dsp:sp modelId="{377277DA-FD6D-42C0-8159-228B04606F02}">
      <dsp:nvSpPr>
        <dsp:cNvPr id="0" name=""/>
        <dsp:cNvSpPr/>
      </dsp:nvSpPr>
      <dsp:spPr>
        <a:xfrm>
          <a:off x="3625079" y="199436"/>
          <a:ext cx="127510" cy="3675102"/>
        </a:xfrm>
        <a:custGeom>
          <a:avLst/>
          <a:gdLst/>
          <a:ahLst/>
          <a:cxnLst/>
          <a:rect l="0" t="0" r="0" b="0"/>
          <a:pathLst>
            <a:path>
              <a:moveTo>
                <a:pt x="0" y="0"/>
              </a:moveTo>
              <a:lnTo>
                <a:pt x="0" y="3675102"/>
              </a:lnTo>
              <a:lnTo>
                <a:pt x="127510" y="367510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65A384-E702-4723-8852-5E3C17C367E8}">
      <dsp:nvSpPr>
        <dsp:cNvPr id="0" name=""/>
        <dsp:cNvSpPr/>
      </dsp:nvSpPr>
      <dsp:spPr>
        <a:xfrm>
          <a:off x="3752590" y="3725364"/>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NCR DISPOSITION (TRAV)</a:t>
          </a:r>
        </a:p>
      </dsp:txBody>
      <dsp:txXfrm>
        <a:off x="3761328" y="3734102"/>
        <a:ext cx="1363028" cy="280873"/>
      </dsp:txXfrm>
    </dsp:sp>
    <dsp:sp modelId="{FB35B274-B50E-405F-AEF6-CF8E5C82E980}">
      <dsp:nvSpPr>
        <dsp:cNvPr id="0" name=""/>
        <dsp:cNvSpPr/>
      </dsp:nvSpPr>
      <dsp:spPr>
        <a:xfrm>
          <a:off x="3625079" y="199436"/>
          <a:ext cx="127510" cy="4022764"/>
        </a:xfrm>
        <a:custGeom>
          <a:avLst/>
          <a:gdLst/>
          <a:ahLst/>
          <a:cxnLst/>
          <a:rect l="0" t="0" r="0" b="0"/>
          <a:pathLst>
            <a:path>
              <a:moveTo>
                <a:pt x="0" y="0"/>
              </a:moveTo>
              <a:lnTo>
                <a:pt x="0" y="4022764"/>
              </a:lnTo>
              <a:lnTo>
                <a:pt x="127510" y="40227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4069E5-2DA8-46E0-AD2D-B80EE79B2C5E}">
      <dsp:nvSpPr>
        <dsp:cNvPr id="0" name=""/>
        <dsp:cNvSpPr/>
      </dsp:nvSpPr>
      <dsp:spPr>
        <a:xfrm>
          <a:off x="3752590" y="4073026"/>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OPEN NCR AGE</a:t>
          </a:r>
        </a:p>
      </dsp:txBody>
      <dsp:txXfrm>
        <a:off x="3761328" y="4081764"/>
        <a:ext cx="1363028" cy="280873"/>
      </dsp:txXfrm>
    </dsp:sp>
    <dsp:sp modelId="{F7C63E9C-A44C-47A5-A735-578C53A6559E}">
      <dsp:nvSpPr>
        <dsp:cNvPr id="0" name=""/>
        <dsp:cNvSpPr/>
      </dsp:nvSpPr>
      <dsp:spPr>
        <a:xfrm>
          <a:off x="5100285" y="6726"/>
          <a:ext cx="1201638" cy="19724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D3 REPORTS</a:t>
          </a:r>
        </a:p>
      </dsp:txBody>
      <dsp:txXfrm>
        <a:off x="5106062" y="12503"/>
        <a:ext cx="1190084" cy="185695"/>
      </dsp:txXfrm>
    </dsp:sp>
    <dsp:sp modelId="{88B33240-0182-44B2-9A05-C318A25539C9}">
      <dsp:nvSpPr>
        <dsp:cNvPr id="0" name=""/>
        <dsp:cNvSpPr/>
      </dsp:nvSpPr>
      <dsp:spPr>
        <a:xfrm>
          <a:off x="5220449" y="203975"/>
          <a:ext cx="120256" cy="198486"/>
        </a:xfrm>
        <a:custGeom>
          <a:avLst/>
          <a:gdLst/>
          <a:ahLst/>
          <a:cxnLst/>
          <a:rect l="0" t="0" r="0" b="0"/>
          <a:pathLst>
            <a:path>
              <a:moveTo>
                <a:pt x="0" y="0"/>
              </a:moveTo>
              <a:lnTo>
                <a:pt x="0" y="198486"/>
              </a:lnTo>
              <a:lnTo>
                <a:pt x="120256" y="1984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298191-0E13-425B-8268-2ECE884679DA}">
      <dsp:nvSpPr>
        <dsp:cNvPr id="0" name=""/>
        <dsp:cNvSpPr/>
      </dsp:nvSpPr>
      <dsp:spPr>
        <a:xfrm>
          <a:off x="5340705" y="253287"/>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D3s (OP/CL)</a:t>
          </a:r>
        </a:p>
      </dsp:txBody>
      <dsp:txXfrm>
        <a:off x="5349443" y="262025"/>
        <a:ext cx="1363028" cy="280873"/>
      </dsp:txXfrm>
    </dsp:sp>
    <dsp:sp modelId="{E02A6FCF-75D4-44D7-AD56-ACC486584FEC}">
      <dsp:nvSpPr>
        <dsp:cNvPr id="0" name=""/>
        <dsp:cNvSpPr/>
      </dsp:nvSpPr>
      <dsp:spPr>
        <a:xfrm>
          <a:off x="5220449" y="203975"/>
          <a:ext cx="120256" cy="546148"/>
        </a:xfrm>
        <a:custGeom>
          <a:avLst/>
          <a:gdLst/>
          <a:ahLst/>
          <a:cxnLst/>
          <a:rect l="0" t="0" r="0" b="0"/>
          <a:pathLst>
            <a:path>
              <a:moveTo>
                <a:pt x="0" y="0"/>
              </a:moveTo>
              <a:lnTo>
                <a:pt x="0" y="546148"/>
              </a:lnTo>
              <a:lnTo>
                <a:pt x="120256" y="54614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E45B46-75DE-47AA-963E-039D902E465F}">
      <dsp:nvSpPr>
        <dsp:cNvPr id="0" name=""/>
        <dsp:cNvSpPr/>
      </dsp:nvSpPr>
      <dsp:spPr>
        <a:xfrm>
          <a:off x="5340705" y="600949"/>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D3 BY PROJ</a:t>
          </a:r>
        </a:p>
      </dsp:txBody>
      <dsp:txXfrm>
        <a:off x="5349443" y="609687"/>
        <a:ext cx="1363028" cy="280873"/>
      </dsp:txXfrm>
    </dsp:sp>
    <dsp:sp modelId="{3CB4FE83-83F4-437C-8E31-20FB6BF69C5C}">
      <dsp:nvSpPr>
        <dsp:cNvPr id="0" name=""/>
        <dsp:cNvSpPr/>
      </dsp:nvSpPr>
      <dsp:spPr>
        <a:xfrm>
          <a:off x="5220449" y="203975"/>
          <a:ext cx="120256" cy="893810"/>
        </a:xfrm>
        <a:custGeom>
          <a:avLst/>
          <a:gdLst/>
          <a:ahLst/>
          <a:cxnLst/>
          <a:rect l="0" t="0" r="0" b="0"/>
          <a:pathLst>
            <a:path>
              <a:moveTo>
                <a:pt x="0" y="0"/>
              </a:moveTo>
              <a:lnTo>
                <a:pt x="0" y="893810"/>
              </a:lnTo>
              <a:lnTo>
                <a:pt x="120256" y="89381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7860B7-84EE-4C7D-B980-3CBF4C10F1B4}">
      <dsp:nvSpPr>
        <dsp:cNvPr id="0" name=""/>
        <dsp:cNvSpPr/>
      </dsp:nvSpPr>
      <dsp:spPr>
        <a:xfrm>
          <a:off x="5340705" y="948610"/>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D3 BY WORKCENTERS</a:t>
          </a:r>
        </a:p>
      </dsp:txBody>
      <dsp:txXfrm>
        <a:off x="5349443" y="957348"/>
        <a:ext cx="1363028" cy="280873"/>
      </dsp:txXfrm>
    </dsp:sp>
    <dsp:sp modelId="{8A4EF1E8-EBEA-42D9-8B39-79B8B1F24EB8}">
      <dsp:nvSpPr>
        <dsp:cNvPr id="0" name=""/>
        <dsp:cNvSpPr/>
      </dsp:nvSpPr>
      <dsp:spPr>
        <a:xfrm>
          <a:off x="5220449" y="203975"/>
          <a:ext cx="120256" cy="1241471"/>
        </a:xfrm>
        <a:custGeom>
          <a:avLst/>
          <a:gdLst/>
          <a:ahLst/>
          <a:cxnLst/>
          <a:rect l="0" t="0" r="0" b="0"/>
          <a:pathLst>
            <a:path>
              <a:moveTo>
                <a:pt x="0" y="0"/>
              </a:moveTo>
              <a:lnTo>
                <a:pt x="0" y="1241471"/>
              </a:lnTo>
              <a:lnTo>
                <a:pt x="120256" y="12414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53CBD9-691A-4571-A1B0-F57D37132DAD}">
      <dsp:nvSpPr>
        <dsp:cNvPr id="0" name=""/>
        <dsp:cNvSpPr/>
      </dsp:nvSpPr>
      <dsp:spPr>
        <a:xfrm>
          <a:off x="5340705" y="1296272"/>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D3 CLASSIFICATIONS (TRAV)</a:t>
          </a:r>
        </a:p>
      </dsp:txBody>
      <dsp:txXfrm>
        <a:off x="5349443" y="1305010"/>
        <a:ext cx="1363028" cy="280873"/>
      </dsp:txXfrm>
    </dsp:sp>
    <dsp:sp modelId="{3F941AF0-03E3-4554-94AA-D8AD74D0757B}">
      <dsp:nvSpPr>
        <dsp:cNvPr id="0" name=""/>
        <dsp:cNvSpPr/>
      </dsp:nvSpPr>
      <dsp:spPr>
        <a:xfrm>
          <a:off x="5220449" y="203975"/>
          <a:ext cx="120256" cy="1589133"/>
        </a:xfrm>
        <a:custGeom>
          <a:avLst/>
          <a:gdLst/>
          <a:ahLst/>
          <a:cxnLst/>
          <a:rect l="0" t="0" r="0" b="0"/>
          <a:pathLst>
            <a:path>
              <a:moveTo>
                <a:pt x="0" y="0"/>
              </a:moveTo>
              <a:lnTo>
                <a:pt x="0" y="1589133"/>
              </a:lnTo>
              <a:lnTo>
                <a:pt x="120256" y="15891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5FF3DB-1519-4870-9E8E-6BD2F57EEFC6}">
      <dsp:nvSpPr>
        <dsp:cNvPr id="0" name=""/>
        <dsp:cNvSpPr/>
      </dsp:nvSpPr>
      <dsp:spPr>
        <a:xfrm>
          <a:off x="5340705" y="1643933"/>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D3 CLASSIFICATIONS (PRJ)</a:t>
          </a:r>
        </a:p>
      </dsp:txBody>
      <dsp:txXfrm>
        <a:off x="5349443" y="1652671"/>
        <a:ext cx="1363028" cy="280873"/>
      </dsp:txXfrm>
    </dsp:sp>
    <dsp:sp modelId="{ABF8B668-0CC3-4D6C-8BBB-B338F17E37DB}">
      <dsp:nvSpPr>
        <dsp:cNvPr id="0" name=""/>
        <dsp:cNvSpPr/>
      </dsp:nvSpPr>
      <dsp:spPr>
        <a:xfrm>
          <a:off x="5220449" y="203975"/>
          <a:ext cx="120256" cy="1936794"/>
        </a:xfrm>
        <a:custGeom>
          <a:avLst/>
          <a:gdLst/>
          <a:ahLst/>
          <a:cxnLst/>
          <a:rect l="0" t="0" r="0" b="0"/>
          <a:pathLst>
            <a:path>
              <a:moveTo>
                <a:pt x="0" y="0"/>
              </a:moveTo>
              <a:lnTo>
                <a:pt x="0" y="1936794"/>
              </a:lnTo>
              <a:lnTo>
                <a:pt x="120256" y="193679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778C58-31ED-4170-832B-6B1CA5A46B58}">
      <dsp:nvSpPr>
        <dsp:cNvPr id="0" name=""/>
        <dsp:cNvSpPr/>
      </dsp:nvSpPr>
      <dsp:spPr>
        <a:xfrm>
          <a:off x="5340705" y="1991595"/>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D3 OP/CL BY MONTH</a:t>
          </a:r>
        </a:p>
      </dsp:txBody>
      <dsp:txXfrm>
        <a:off x="5349443" y="2000333"/>
        <a:ext cx="1363028" cy="280873"/>
      </dsp:txXfrm>
    </dsp:sp>
    <dsp:sp modelId="{CCC63DD6-08FD-461F-BADF-AEEAEC23FCFF}">
      <dsp:nvSpPr>
        <dsp:cNvPr id="0" name=""/>
        <dsp:cNvSpPr/>
      </dsp:nvSpPr>
      <dsp:spPr>
        <a:xfrm>
          <a:off x="6632519" y="2187"/>
          <a:ext cx="1549321" cy="1972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PROJECT REPORTS</a:t>
          </a:r>
        </a:p>
      </dsp:txBody>
      <dsp:txXfrm>
        <a:off x="6638296" y="7964"/>
        <a:ext cx="1537767" cy="185695"/>
      </dsp:txXfrm>
    </dsp:sp>
    <dsp:sp modelId="{D74207D4-C458-40A0-AF8A-29CCD7CA5700}">
      <dsp:nvSpPr>
        <dsp:cNvPr id="0" name=""/>
        <dsp:cNvSpPr/>
      </dsp:nvSpPr>
      <dsp:spPr>
        <a:xfrm>
          <a:off x="6787451" y="199436"/>
          <a:ext cx="161251" cy="198486"/>
        </a:xfrm>
        <a:custGeom>
          <a:avLst/>
          <a:gdLst/>
          <a:ahLst/>
          <a:cxnLst/>
          <a:rect l="0" t="0" r="0" b="0"/>
          <a:pathLst>
            <a:path>
              <a:moveTo>
                <a:pt x="0" y="0"/>
              </a:moveTo>
              <a:lnTo>
                <a:pt x="0" y="198486"/>
              </a:lnTo>
              <a:lnTo>
                <a:pt x="161251" y="1984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EFEB76-1F3A-4559-AA52-8B28C4C7C6B1}">
      <dsp:nvSpPr>
        <dsp:cNvPr id="0" name=""/>
        <dsp:cNvSpPr/>
      </dsp:nvSpPr>
      <dsp:spPr>
        <a:xfrm>
          <a:off x="6948702" y="248748"/>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PROJECT OVERVIEW</a:t>
          </a:r>
        </a:p>
      </dsp:txBody>
      <dsp:txXfrm>
        <a:off x="6957440" y="257486"/>
        <a:ext cx="1363028" cy="280873"/>
      </dsp:txXfrm>
    </dsp:sp>
    <dsp:sp modelId="{0DD766AA-8761-4145-B246-3A3D3C44AB94}">
      <dsp:nvSpPr>
        <dsp:cNvPr id="0" name=""/>
        <dsp:cNvSpPr/>
      </dsp:nvSpPr>
      <dsp:spPr>
        <a:xfrm>
          <a:off x="6787451" y="199436"/>
          <a:ext cx="161251" cy="546148"/>
        </a:xfrm>
        <a:custGeom>
          <a:avLst/>
          <a:gdLst/>
          <a:ahLst/>
          <a:cxnLst/>
          <a:rect l="0" t="0" r="0" b="0"/>
          <a:pathLst>
            <a:path>
              <a:moveTo>
                <a:pt x="0" y="0"/>
              </a:moveTo>
              <a:lnTo>
                <a:pt x="0" y="546148"/>
              </a:lnTo>
              <a:lnTo>
                <a:pt x="161251" y="54614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FAD9D3-254E-40CF-805D-5A60B0613907}">
      <dsp:nvSpPr>
        <dsp:cNvPr id="0" name=""/>
        <dsp:cNvSpPr/>
      </dsp:nvSpPr>
      <dsp:spPr>
        <a:xfrm>
          <a:off x="6948702" y="596410"/>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PROJECT METRICS</a:t>
          </a:r>
        </a:p>
      </dsp:txBody>
      <dsp:txXfrm>
        <a:off x="6957440" y="605148"/>
        <a:ext cx="1363028" cy="280873"/>
      </dsp:txXfrm>
    </dsp:sp>
    <dsp:sp modelId="{3F8950C6-EBF9-4889-81DE-455A832C6E1F}">
      <dsp:nvSpPr>
        <dsp:cNvPr id="0" name=""/>
        <dsp:cNvSpPr/>
      </dsp:nvSpPr>
      <dsp:spPr>
        <a:xfrm>
          <a:off x="6787451" y="199436"/>
          <a:ext cx="161251" cy="893810"/>
        </a:xfrm>
        <a:custGeom>
          <a:avLst/>
          <a:gdLst/>
          <a:ahLst/>
          <a:cxnLst/>
          <a:rect l="0" t="0" r="0" b="0"/>
          <a:pathLst>
            <a:path>
              <a:moveTo>
                <a:pt x="0" y="0"/>
              </a:moveTo>
              <a:lnTo>
                <a:pt x="0" y="893810"/>
              </a:lnTo>
              <a:lnTo>
                <a:pt x="161251" y="89381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39F380-26B6-4950-A488-D73AA18DA072}">
      <dsp:nvSpPr>
        <dsp:cNvPr id="0" name=""/>
        <dsp:cNvSpPr/>
      </dsp:nvSpPr>
      <dsp:spPr>
        <a:xfrm>
          <a:off x="6948702" y="944072"/>
          <a:ext cx="1380504" cy="29834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QC NCR LISTING</a:t>
          </a:r>
        </a:p>
      </dsp:txBody>
      <dsp:txXfrm>
        <a:off x="6957440" y="952810"/>
        <a:ext cx="1363028" cy="2808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5675D50-A103-4B6D-9139-630632A8CF84}" type="datetimeFigureOut">
              <a:rPr lang="en-US" smtClean="0"/>
              <a:t>8/1/2024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E1CA435-DF1B-40FF-B9F8-E9F39444EBCB}" type="slidenum">
              <a:rPr lang="en-US" smtClean="0"/>
              <a:t>‹#›</a:t>
            </a:fld>
            <a:endParaRPr lang="en-US"/>
          </a:p>
        </p:txBody>
      </p:sp>
    </p:spTree>
    <p:extLst>
      <p:ext uri="{BB962C8B-B14F-4D97-AF65-F5344CB8AC3E}">
        <p14:creationId xmlns:p14="http://schemas.microsoft.com/office/powerpoint/2010/main" val="396981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738130"/>
            <a:ext cx="10515600" cy="95255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89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16095"/>
            <a:ext cx="2628900" cy="5460867"/>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16095"/>
            <a:ext cx="7734300" cy="546086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05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82198"/>
            <a:ext cx="10515600" cy="90849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01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6064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04231"/>
            <a:ext cx="10515600" cy="88645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516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27113"/>
            <a:ext cx="10515600" cy="9635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565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93214"/>
            <a:ext cx="10515600" cy="89747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4895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16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71180"/>
            <a:ext cx="3932237" cy="1286219"/>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771181"/>
            <a:ext cx="6172200" cy="50898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4725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71180"/>
            <a:ext cx="3932237" cy="1286219"/>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771181"/>
            <a:ext cx="6172200" cy="508987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1298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rot="10800000">
            <a:off x="-19049" y="1545"/>
            <a:ext cx="9296400" cy="219456"/>
          </a:xfrm>
          <a:prstGeom prst="rect">
            <a:avLst/>
          </a:prstGeom>
          <a:gradFill flip="none" rotWithShape="1">
            <a:gsLst>
              <a:gs pos="0">
                <a:schemeClr val="accent1">
                  <a:lumMod val="5000"/>
                  <a:lumOff val="95000"/>
                  <a:alpha val="0"/>
                </a:schemeClr>
              </a:gs>
              <a:gs pos="35000">
                <a:srgbClr val="339933"/>
              </a:gs>
              <a:gs pos="80000">
                <a:srgbClr val="339933"/>
              </a:gs>
              <a:gs pos="100000">
                <a:srgbClr val="3399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10800000">
            <a:off x="-10364" y="213478"/>
            <a:ext cx="9296400" cy="219456"/>
          </a:xfrm>
          <a:prstGeom prst="rect">
            <a:avLst/>
          </a:prstGeom>
          <a:gradFill flip="none" rotWithShape="1">
            <a:gsLst>
              <a:gs pos="0">
                <a:schemeClr val="accent1">
                  <a:lumMod val="5000"/>
                  <a:lumOff val="95000"/>
                  <a:alpha val="0"/>
                </a:schemeClr>
              </a:gs>
              <a:gs pos="35000">
                <a:srgbClr val="D6D6D6"/>
              </a:gs>
              <a:gs pos="80000">
                <a:srgbClr val="D6D6D6"/>
              </a:gs>
              <a:gs pos="100000">
                <a:srgbClr val="D6D6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10800000">
            <a:off x="-10364" y="429665"/>
            <a:ext cx="9296400" cy="219456"/>
          </a:xfrm>
          <a:prstGeom prst="rect">
            <a:avLst/>
          </a:prstGeom>
          <a:gradFill flip="none" rotWithShape="1">
            <a:gsLst>
              <a:gs pos="0">
                <a:schemeClr val="accent1">
                  <a:lumMod val="5000"/>
                  <a:lumOff val="95000"/>
                  <a:alpha val="0"/>
                </a:schemeClr>
              </a:gs>
              <a:gs pos="35000">
                <a:srgbClr val="42318C"/>
              </a:gs>
              <a:gs pos="80000">
                <a:srgbClr val="42318C"/>
              </a:gs>
              <a:gs pos="100000">
                <a:srgbClr val="4231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95628"/>
            <a:ext cx="2794000" cy="662371"/>
          </a:xfrm>
          <a:prstGeom prst="rect">
            <a:avLst/>
          </a:prstGeom>
        </p:spPr>
      </p:pic>
      <p:sp>
        <p:nvSpPr>
          <p:cNvPr id="11" name="Rectangle 10"/>
          <p:cNvSpPr/>
          <p:nvPr userDrawn="1"/>
        </p:nvSpPr>
        <p:spPr>
          <a:xfrm>
            <a:off x="2898947" y="6217185"/>
            <a:ext cx="9296400" cy="219456"/>
          </a:xfrm>
          <a:prstGeom prst="rect">
            <a:avLst/>
          </a:prstGeom>
          <a:gradFill flip="none" rotWithShape="1">
            <a:gsLst>
              <a:gs pos="0">
                <a:schemeClr val="accent1">
                  <a:lumMod val="5000"/>
                  <a:lumOff val="95000"/>
                  <a:alpha val="0"/>
                </a:schemeClr>
              </a:gs>
              <a:gs pos="35000">
                <a:srgbClr val="339933"/>
              </a:gs>
              <a:gs pos="80000">
                <a:srgbClr val="339933"/>
              </a:gs>
              <a:gs pos="100000">
                <a:srgbClr val="3399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07632" y="6429118"/>
            <a:ext cx="9296400" cy="219456"/>
          </a:xfrm>
          <a:prstGeom prst="rect">
            <a:avLst/>
          </a:prstGeom>
          <a:gradFill flip="none" rotWithShape="1">
            <a:gsLst>
              <a:gs pos="0">
                <a:schemeClr val="accent1">
                  <a:lumMod val="5000"/>
                  <a:lumOff val="95000"/>
                  <a:alpha val="0"/>
                </a:schemeClr>
              </a:gs>
              <a:gs pos="35000">
                <a:srgbClr val="D6D6D6"/>
              </a:gs>
              <a:gs pos="80000">
                <a:srgbClr val="D6D6D6"/>
              </a:gs>
              <a:gs pos="100000">
                <a:srgbClr val="D6D6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907632" y="6645305"/>
            <a:ext cx="9296400" cy="219456"/>
          </a:xfrm>
          <a:prstGeom prst="rect">
            <a:avLst/>
          </a:prstGeom>
          <a:gradFill flip="none" rotWithShape="1">
            <a:gsLst>
              <a:gs pos="0">
                <a:schemeClr val="accent1">
                  <a:lumMod val="5000"/>
                  <a:lumOff val="95000"/>
                  <a:alpha val="0"/>
                </a:schemeClr>
              </a:gs>
              <a:gs pos="35000">
                <a:srgbClr val="42318C"/>
              </a:gs>
              <a:gs pos="80000">
                <a:srgbClr val="42318C"/>
              </a:gs>
              <a:gs pos="100000">
                <a:srgbClr val="4231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465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ansophy.jlab.org/pansophy/index.cfm" TargetMode="External"/><Relationship Id="rId2" Type="http://schemas.openxmlformats.org/officeDocument/2006/relationships/hyperlink" Target="https://jlabdoc.jlab.org/docushare/dsweb/HomePage" TargetMode="External"/><Relationship Id="rId1" Type="http://schemas.openxmlformats.org/officeDocument/2006/relationships/slideLayout" Target="../slideLayouts/slideLayout2.xml"/><Relationship Id="rId6" Type="http://schemas.openxmlformats.org/officeDocument/2006/relationships/hyperlink" Target="https://jlabdoc.jlab.org/docushare/dsweb/View/Collection-45135" TargetMode="External"/><Relationship Id="rId5" Type="http://schemas.openxmlformats.org/officeDocument/2006/relationships/hyperlink" Target="https://jlabdoc.jlab.org/docushare/dsweb/View/Collection-25723" TargetMode="External"/><Relationship Id="rId4" Type="http://schemas.openxmlformats.org/officeDocument/2006/relationships/hyperlink" Target="https://jlabdoc.jlab.org/docushare/dsweb/View/Collection-20769"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jlabdoc.jlab.org/docushare/dsweb/Get/Document-247643/SRF-12-PR-001%20Nonconforming%20Product.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Pansophy</a:t>
            </a:r>
          </a:p>
        </p:txBody>
      </p:sp>
      <p:sp>
        <p:nvSpPr>
          <p:cNvPr id="3" name="Subtitle 2"/>
          <p:cNvSpPr>
            <a:spLocks noGrp="1"/>
          </p:cNvSpPr>
          <p:nvPr>
            <p:ph type="subTitle" idx="1"/>
          </p:nvPr>
        </p:nvSpPr>
        <p:spPr/>
        <p:txBody>
          <a:bodyPr/>
          <a:lstStyle/>
          <a:p>
            <a:r>
              <a:rPr lang="en-US" dirty="0"/>
              <a:t>Pansophy Team</a:t>
            </a:r>
          </a:p>
          <a:p>
            <a:r>
              <a:rPr lang="en-US" dirty="0"/>
              <a:t>Valerie Bookwalter, Megan McDonald, Mike Dickey, Allen Samuels, Matthew Menia</a:t>
            </a:r>
          </a:p>
          <a:p>
            <a:r>
              <a:rPr lang="en-US" dirty="0"/>
              <a:t>Contact us at Pansophy@jlab.org</a:t>
            </a:r>
          </a:p>
        </p:txBody>
      </p:sp>
      <p:sp>
        <p:nvSpPr>
          <p:cNvPr id="5" name="TextBox 4">
            <a:extLst>
              <a:ext uri="{FF2B5EF4-FFF2-40B4-BE49-F238E27FC236}">
                <a16:creationId xmlns:a16="http://schemas.microsoft.com/office/drawing/2014/main" id="{65B88B93-1F89-4CA3-86D3-808E7D903BA2}"/>
              </a:ext>
            </a:extLst>
          </p:cNvPr>
          <p:cNvSpPr txBox="1"/>
          <p:nvPr/>
        </p:nvSpPr>
        <p:spPr>
          <a:xfrm>
            <a:off x="5058561" y="6345893"/>
            <a:ext cx="2074878" cy="369332"/>
          </a:xfrm>
          <a:prstGeom prst="rect">
            <a:avLst/>
          </a:prstGeom>
          <a:noFill/>
        </p:spPr>
        <p:txBody>
          <a:bodyPr wrap="square" rtlCol="0">
            <a:spAutoFit/>
          </a:bodyPr>
          <a:lstStyle/>
          <a:p>
            <a:pPr algn="ctr"/>
            <a:r>
              <a:rPr lang="en-US" dirty="0"/>
              <a:t>Revised 07/11/2024</a:t>
            </a:r>
          </a:p>
        </p:txBody>
      </p:sp>
    </p:spTree>
    <p:extLst>
      <p:ext uri="{BB962C8B-B14F-4D97-AF65-F5344CB8AC3E}">
        <p14:creationId xmlns:p14="http://schemas.microsoft.com/office/powerpoint/2010/main" val="166608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CFDF8-9FB5-C85F-1D88-86F2FB9862B3}"/>
              </a:ext>
            </a:extLst>
          </p:cNvPr>
          <p:cNvSpPr>
            <a:spLocks noGrp="1"/>
          </p:cNvSpPr>
          <p:nvPr>
            <p:ph type="title"/>
          </p:nvPr>
        </p:nvSpPr>
        <p:spPr/>
        <p:txBody>
          <a:bodyPr/>
          <a:lstStyle/>
          <a:p>
            <a:r>
              <a:rPr lang="en-US" dirty="0"/>
              <a:t>Projects Menu</a:t>
            </a:r>
          </a:p>
        </p:txBody>
      </p:sp>
      <p:sp>
        <p:nvSpPr>
          <p:cNvPr id="3" name="Content Placeholder 2">
            <a:extLst>
              <a:ext uri="{FF2B5EF4-FFF2-40B4-BE49-F238E27FC236}">
                <a16:creationId xmlns:a16="http://schemas.microsoft.com/office/drawing/2014/main" id="{8643BD35-E956-16B1-1EA5-52CE8858E6B8}"/>
              </a:ext>
            </a:extLst>
          </p:cNvPr>
          <p:cNvSpPr>
            <a:spLocks noGrp="1"/>
          </p:cNvSpPr>
          <p:nvPr>
            <p:ph idx="1"/>
          </p:nvPr>
        </p:nvSpPr>
        <p:spPr>
          <a:xfrm>
            <a:off x="254001" y="2222282"/>
            <a:ext cx="5477933" cy="3205163"/>
          </a:xfrm>
        </p:spPr>
        <p:txBody>
          <a:bodyPr/>
          <a:lstStyle/>
          <a:p>
            <a:r>
              <a:rPr lang="en-US" sz="1800" b="1" dirty="0"/>
              <a:t>Drilldowns</a:t>
            </a:r>
            <a:r>
              <a:rPr lang="en-US" sz="1800" dirty="0"/>
              <a:t> - Captures SN, traveler statuses, and KPIs on a single display. Links are not active and only KPIs are displayed due to external user restrictions.</a:t>
            </a:r>
          </a:p>
          <a:p>
            <a:r>
              <a:rPr lang="en-US" sz="1800" b="1" dirty="0"/>
              <a:t>SLAC Report </a:t>
            </a:r>
            <a:r>
              <a:rPr lang="en-US" sz="1800" dirty="0"/>
              <a:t>– Users can select a cryomodule and view or generate a SLAC report in excel.  Report contains information about parts performance</a:t>
            </a:r>
          </a:p>
          <a:p>
            <a:r>
              <a:rPr lang="en-US" sz="1800" b="1" dirty="0"/>
              <a:t>Cavity Test Summary </a:t>
            </a:r>
            <a:r>
              <a:rPr lang="en-US" sz="1800" dirty="0"/>
              <a:t>– Users can select a cryomodule to view which cavities are installed. Users can also view linked VTRF traveler and comments made. </a:t>
            </a:r>
          </a:p>
        </p:txBody>
      </p:sp>
      <p:graphicFrame>
        <p:nvGraphicFramePr>
          <p:cNvPr id="4" name="Content Placeholder 3">
            <a:extLst>
              <a:ext uri="{FF2B5EF4-FFF2-40B4-BE49-F238E27FC236}">
                <a16:creationId xmlns:a16="http://schemas.microsoft.com/office/drawing/2014/main" id="{C9510FF4-DF9D-0373-032F-76237B7DEE67}"/>
              </a:ext>
            </a:extLst>
          </p:cNvPr>
          <p:cNvGraphicFramePr>
            <a:graphicFrameLocks/>
          </p:cNvGraphicFramePr>
          <p:nvPr>
            <p:extLst>
              <p:ext uri="{D42A27DB-BD31-4B8C-83A1-F6EECF244321}">
                <p14:modId xmlns:p14="http://schemas.microsoft.com/office/powerpoint/2010/main" val="3593926266"/>
              </p:ext>
            </p:extLst>
          </p:nvPr>
        </p:nvGraphicFramePr>
        <p:xfrm>
          <a:off x="4995333" y="1837267"/>
          <a:ext cx="7448738" cy="359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02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E4F0-2E4B-6670-2FD9-F9DB95E1A136}"/>
              </a:ext>
            </a:extLst>
          </p:cNvPr>
          <p:cNvSpPr>
            <a:spLocks noGrp="1"/>
          </p:cNvSpPr>
          <p:nvPr>
            <p:ph type="ctrTitle"/>
          </p:nvPr>
        </p:nvSpPr>
        <p:spPr>
          <a:xfrm>
            <a:off x="-2360022" y="-767397"/>
            <a:ext cx="9144000" cy="2387600"/>
          </a:xfrm>
        </p:spPr>
        <p:txBody>
          <a:bodyPr/>
          <a:lstStyle/>
          <a:p>
            <a:r>
              <a:rPr lang="en-US" dirty="0"/>
              <a:t>Datamining</a:t>
            </a:r>
          </a:p>
        </p:txBody>
      </p:sp>
      <p:pic>
        <p:nvPicPr>
          <p:cNvPr id="4" name="Picture 3">
            <a:extLst>
              <a:ext uri="{FF2B5EF4-FFF2-40B4-BE49-F238E27FC236}">
                <a16:creationId xmlns:a16="http://schemas.microsoft.com/office/drawing/2014/main" id="{A32551F3-2345-EA71-BF1C-48283A317843}"/>
              </a:ext>
            </a:extLst>
          </p:cNvPr>
          <p:cNvPicPr>
            <a:picLocks noChangeAspect="1"/>
          </p:cNvPicPr>
          <p:nvPr/>
        </p:nvPicPr>
        <p:blipFill>
          <a:blip r:embed="rId2"/>
          <a:stretch>
            <a:fillRect/>
          </a:stretch>
        </p:blipFill>
        <p:spPr>
          <a:xfrm>
            <a:off x="1339981" y="2887133"/>
            <a:ext cx="9857325" cy="3150638"/>
          </a:xfrm>
          <a:prstGeom prst="rect">
            <a:avLst/>
          </a:prstGeom>
        </p:spPr>
      </p:pic>
      <p:sp>
        <p:nvSpPr>
          <p:cNvPr id="3" name="Content Placeholder 2">
            <a:extLst>
              <a:ext uri="{FF2B5EF4-FFF2-40B4-BE49-F238E27FC236}">
                <a16:creationId xmlns:a16="http://schemas.microsoft.com/office/drawing/2014/main" id="{978CBF22-F953-5BCA-0E73-5CB496EAC361}"/>
              </a:ext>
            </a:extLst>
          </p:cNvPr>
          <p:cNvSpPr txBox="1">
            <a:spLocks/>
          </p:cNvSpPr>
          <p:nvPr/>
        </p:nvSpPr>
        <p:spPr>
          <a:xfrm>
            <a:off x="838200" y="1825625"/>
            <a:ext cx="10515600" cy="435133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Area for specialized queries and reports for analyzing traveler data.</a:t>
            </a:r>
          </a:p>
          <a:p>
            <a:endParaRPr lang="en-US" dirty="0"/>
          </a:p>
        </p:txBody>
      </p:sp>
    </p:spTree>
    <p:extLst>
      <p:ext uri="{BB962C8B-B14F-4D97-AF65-F5344CB8AC3E}">
        <p14:creationId xmlns:p14="http://schemas.microsoft.com/office/powerpoint/2010/main" val="307368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E0D2-DDE6-53C1-38E4-CE7F9AE965B5}"/>
              </a:ext>
            </a:extLst>
          </p:cNvPr>
          <p:cNvSpPr>
            <a:spLocks noGrp="1"/>
          </p:cNvSpPr>
          <p:nvPr>
            <p:ph type="title"/>
          </p:nvPr>
        </p:nvSpPr>
        <p:spPr/>
        <p:txBody>
          <a:bodyPr/>
          <a:lstStyle/>
          <a:p>
            <a:r>
              <a:rPr lang="en-US" dirty="0"/>
              <a:t>Datamining Menu</a:t>
            </a:r>
          </a:p>
        </p:txBody>
      </p:sp>
      <p:sp>
        <p:nvSpPr>
          <p:cNvPr id="6" name="Content Placeholder 2">
            <a:extLst>
              <a:ext uri="{FF2B5EF4-FFF2-40B4-BE49-F238E27FC236}">
                <a16:creationId xmlns:a16="http://schemas.microsoft.com/office/drawing/2014/main" id="{4C5666E3-6B5B-2439-7D90-E6FDCD3E8108}"/>
              </a:ext>
            </a:extLst>
          </p:cNvPr>
          <p:cNvSpPr txBox="1">
            <a:spLocks/>
          </p:cNvSpPr>
          <p:nvPr/>
        </p:nvSpPr>
        <p:spPr>
          <a:xfrm>
            <a:off x="194733" y="1588558"/>
            <a:ext cx="629073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Serial Number Search </a:t>
            </a:r>
            <a:r>
              <a:rPr lang="en-US" sz="1800" dirty="0"/>
              <a:t>- Find which travelers a specific SN has been used in. Sequence numbers hyperlink to form instance.</a:t>
            </a:r>
          </a:p>
          <a:p>
            <a:r>
              <a:rPr lang="en-US" sz="1800" b="1" dirty="0"/>
              <a:t>User Defined Queries </a:t>
            </a:r>
            <a:r>
              <a:rPr lang="en-US" sz="1800" dirty="0"/>
              <a:t>– allows users to generate custom queries that are traveler specific</a:t>
            </a:r>
          </a:p>
          <a:p>
            <a:r>
              <a:rPr lang="en-US" sz="1800" b="1" dirty="0"/>
              <a:t>VARGRID</a:t>
            </a:r>
            <a:r>
              <a:rPr lang="en-US" sz="1800" dirty="0"/>
              <a:t> – allows users to view all data for a traveler stored in the database</a:t>
            </a:r>
          </a:p>
          <a:p>
            <a:r>
              <a:rPr lang="en-US" sz="1800" b="1" dirty="0"/>
              <a:t>Cavity performance </a:t>
            </a:r>
            <a:r>
              <a:rPr lang="en-US" sz="1800" dirty="0"/>
              <a:t>– allows users to display a pre-defined list of variable values for cavities from VTRF test traveler. (often considered KPIs for the project)</a:t>
            </a:r>
          </a:p>
          <a:p>
            <a:r>
              <a:rPr lang="en-US" sz="1800" b="1" dirty="0"/>
              <a:t>Component Reports </a:t>
            </a:r>
            <a:r>
              <a:rPr lang="en-US" sz="1800" dirty="0"/>
              <a:t>– users can select a project and traveler to view a predefined list of component data fields</a:t>
            </a:r>
          </a:p>
          <a:p>
            <a:r>
              <a:rPr lang="en-US" sz="1800" b="1" dirty="0"/>
              <a:t>Closed project area </a:t>
            </a:r>
            <a:r>
              <a:rPr lang="en-US" sz="1800" dirty="0"/>
              <a:t>– contains status boards and reports used in past projects along with backwards compatibility for projects prior to 2010. Of note in this area is 12GeV status boards to support magnet group and LLRF group work.</a:t>
            </a:r>
          </a:p>
        </p:txBody>
      </p:sp>
      <p:graphicFrame>
        <p:nvGraphicFramePr>
          <p:cNvPr id="7" name="Content Placeholder 3">
            <a:extLst>
              <a:ext uri="{FF2B5EF4-FFF2-40B4-BE49-F238E27FC236}">
                <a16:creationId xmlns:a16="http://schemas.microsoft.com/office/drawing/2014/main" id="{542E7F8A-1901-F6A0-44B1-409E822D2392}"/>
              </a:ext>
            </a:extLst>
          </p:cNvPr>
          <p:cNvGraphicFramePr>
            <a:graphicFrameLocks noGrp="1"/>
          </p:cNvGraphicFramePr>
          <p:nvPr>
            <p:ph idx="1"/>
            <p:extLst>
              <p:ext uri="{D42A27DB-BD31-4B8C-83A1-F6EECF244321}">
                <p14:modId xmlns:p14="http://schemas.microsoft.com/office/powerpoint/2010/main" val="1293576365"/>
              </p:ext>
            </p:extLst>
          </p:nvPr>
        </p:nvGraphicFramePr>
        <p:xfrm>
          <a:off x="5300134" y="1588558"/>
          <a:ext cx="7965205" cy="3957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372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715F1-4C77-09BC-3E98-6C07C0F21396}"/>
              </a:ext>
            </a:extLst>
          </p:cNvPr>
          <p:cNvSpPr>
            <a:spLocks noGrp="1"/>
          </p:cNvSpPr>
          <p:nvPr>
            <p:ph type="ctrTitle"/>
          </p:nvPr>
        </p:nvSpPr>
        <p:spPr>
          <a:xfrm>
            <a:off x="0" y="583473"/>
            <a:ext cx="3753394" cy="914809"/>
          </a:xfrm>
        </p:spPr>
        <p:txBody>
          <a:bodyPr/>
          <a:lstStyle/>
          <a:p>
            <a:r>
              <a:rPr lang="en-US" dirty="0"/>
              <a:t>QC Reports</a:t>
            </a:r>
          </a:p>
        </p:txBody>
      </p:sp>
      <p:pic>
        <p:nvPicPr>
          <p:cNvPr id="4" name="Picture 3">
            <a:extLst>
              <a:ext uri="{FF2B5EF4-FFF2-40B4-BE49-F238E27FC236}">
                <a16:creationId xmlns:a16="http://schemas.microsoft.com/office/drawing/2014/main" id="{619C0E5F-2AF9-3502-2A3A-1976319EF3CA}"/>
              </a:ext>
            </a:extLst>
          </p:cNvPr>
          <p:cNvPicPr>
            <a:picLocks noChangeAspect="1"/>
          </p:cNvPicPr>
          <p:nvPr/>
        </p:nvPicPr>
        <p:blipFill>
          <a:blip r:embed="rId2"/>
          <a:stretch>
            <a:fillRect/>
          </a:stretch>
        </p:blipFill>
        <p:spPr>
          <a:xfrm>
            <a:off x="4182534" y="3641605"/>
            <a:ext cx="7822695" cy="2554537"/>
          </a:xfrm>
          <a:prstGeom prst="rect">
            <a:avLst/>
          </a:prstGeom>
        </p:spPr>
      </p:pic>
      <p:sp>
        <p:nvSpPr>
          <p:cNvPr id="3" name="Content Placeholder 2">
            <a:extLst>
              <a:ext uri="{FF2B5EF4-FFF2-40B4-BE49-F238E27FC236}">
                <a16:creationId xmlns:a16="http://schemas.microsoft.com/office/drawing/2014/main" id="{373560A7-87BD-B4AD-932E-41FE7DD8B5AF}"/>
              </a:ext>
            </a:extLst>
          </p:cNvPr>
          <p:cNvSpPr txBox="1">
            <a:spLocks/>
          </p:cNvSpPr>
          <p:nvPr/>
        </p:nvSpPr>
        <p:spPr>
          <a:xfrm>
            <a:off x="304800" y="1766358"/>
            <a:ext cx="10515600" cy="435133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a:latin typeface="Trebuchet MS" panose="020B0603020202020204" pitchFamily="34" charset="0"/>
                <a:ea typeface="Trebuchet MS" panose="020B0603020202020204" pitchFamily="34" charset="0"/>
                <a:cs typeface="Times New Roman" panose="02020603050405020304" pitchFamily="18" charset="0"/>
              </a:rPr>
              <a:t>This area contains reports commonly used to monitor the quality of SRFOPS production for all projects. </a:t>
            </a:r>
          </a:p>
          <a:p>
            <a:pPr marL="342900" indent="-342900" algn="l">
              <a:buFont typeface="Arial" panose="020B0604020202020204" pitchFamily="34" charset="0"/>
              <a:buChar char="•"/>
            </a:pPr>
            <a:r>
              <a:rPr lang="en-US" sz="2000" dirty="0">
                <a:latin typeface="Trebuchet MS" panose="020B0603020202020204" pitchFamily="34" charset="0"/>
                <a:ea typeface="Trebuchet MS" panose="020B0603020202020204" pitchFamily="34" charset="0"/>
                <a:cs typeface="Times New Roman" panose="02020603050405020304" pitchFamily="18" charset="0"/>
              </a:rPr>
              <a:t>Most reports are single project display. Charting and Graphing are used where appropriate</a:t>
            </a:r>
          </a:p>
          <a:p>
            <a:pPr marL="800100" lvl="1" indent="-342900" algn="l">
              <a:buFont typeface="Arial" panose="020B0604020202020204" pitchFamily="34" charset="0"/>
              <a:buChar char="•"/>
            </a:pPr>
            <a:r>
              <a:rPr lang="en-US" dirty="0"/>
              <a:t>Reports for Travelers/NCRs/D3s typically used for quality control.</a:t>
            </a:r>
          </a:p>
          <a:p>
            <a:pPr marL="800100" lvl="1" indent="-342900" algn="l">
              <a:buFont typeface="Arial" panose="020B0604020202020204" pitchFamily="34" charset="0"/>
              <a:buChar char="•"/>
            </a:pPr>
            <a:r>
              <a:rPr lang="en-US" dirty="0"/>
              <a:t>Quality reports</a:t>
            </a:r>
          </a:p>
          <a:p>
            <a:pPr marL="800100" lvl="1" indent="-342900" algn="l">
              <a:buFont typeface="Arial" panose="020B0604020202020204" pitchFamily="34" charset="0"/>
              <a:buChar char="•"/>
            </a:pPr>
            <a:r>
              <a:rPr lang="en-US" dirty="0"/>
              <a:t>Project overview reports</a:t>
            </a:r>
          </a:p>
          <a:p>
            <a:pPr lvl="1" algn="l"/>
            <a:endParaRPr lang="en-US" dirty="0"/>
          </a:p>
        </p:txBody>
      </p:sp>
    </p:spTree>
    <p:extLst>
      <p:ext uri="{BB962C8B-B14F-4D97-AF65-F5344CB8AC3E}">
        <p14:creationId xmlns:p14="http://schemas.microsoft.com/office/powerpoint/2010/main" val="410937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EF93-73AD-2020-F3D7-AB450A0ADA40}"/>
              </a:ext>
            </a:extLst>
          </p:cNvPr>
          <p:cNvSpPr>
            <a:spLocks noGrp="1"/>
          </p:cNvSpPr>
          <p:nvPr>
            <p:ph type="title"/>
          </p:nvPr>
        </p:nvSpPr>
        <p:spPr/>
        <p:txBody>
          <a:bodyPr/>
          <a:lstStyle/>
          <a:p>
            <a:r>
              <a:rPr lang="en-US" dirty="0"/>
              <a:t>Reports</a:t>
            </a:r>
          </a:p>
        </p:txBody>
      </p:sp>
      <p:graphicFrame>
        <p:nvGraphicFramePr>
          <p:cNvPr id="6" name="Content Placeholder 3">
            <a:extLst>
              <a:ext uri="{FF2B5EF4-FFF2-40B4-BE49-F238E27FC236}">
                <a16:creationId xmlns:a16="http://schemas.microsoft.com/office/drawing/2014/main" id="{A62F095B-8492-39D4-0891-47167C1E7C43}"/>
              </a:ext>
            </a:extLst>
          </p:cNvPr>
          <p:cNvGraphicFramePr>
            <a:graphicFrameLocks noGrp="1"/>
          </p:cNvGraphicFramePr>
          <p:nvPr>
            <p:ph idx="1"/>
            <p:extLst>
              <p:ext uri="{D42A27DB-BD31-4B8C-83A1-F6EECF244321}">
                <p14:modId xmlns:p14="http://schemas.microsoft.com/office/powerpoint/2010/main" val="3930910084"/>
              </p:ext>
            </p:extLst>
          </p:nvPr>
        </p:nvGraphicFramePr>
        <p:xfrm>
          <a:off x="3818466" y="1540933"/>
          <a:ext cx="9491133"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2B7024C-8CE6-8EA7-5FD2-06E3A38B977A}"/>
              </a:ext>
            </a:extLst>
          </p:cNvPr>
          <p:cNvSpPr txBox="1"/>
          <p:nvPr/>
        </p:nvSpPr>
        <p:spPr>
          <a:xfrm>
            <a:off x="169333" y="1540933"/>
            <a:ext cx="5020733"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Traveler Reports </a:t>
            </a:r>
            <a:r>
              <a:rPr lang="en-US" dirty="0"/>
              <a:t>– These reports allow users to view open and closed travelers by different metrics. </a:t>
            </a:r>
          </a:p>
          <a:p>
            <a:pPr marL="285750" indent="-285750">
              <a:buFont typeface="Arial" panose="020B0604020202020204" pitchFamily="34" charset="0"/>
              <a:buChar char="•"/>
            </a:pPr>
            <a:r>
              <a:rPr lang="en-US" b="1" dirty="0"/>
              <a:t>NCR Reports </a:t>
            </a:r>
            <a:r>
              <a:rPr lang="en-US" dirty="0"/>
              <a:t> - These reports allow users to view open and closed NCRs by different metrics including project, work centers, classification, dispositions, and age</a:t>
            </a:r>
          </a:p>
          <a:p>
            <a:pPr marL="285750" indent="-285750">
              <a:buFont typeface="Arial" panose="020B0604020202020204" pitchFamily="34" charset="0"/>
              <a:buChar char="•"/>
            </a:pPr>
            <a:r>
              <a:rPr lang="en-US" b="1" dirty="0"/>
              <a:t>D3 Reports </a:t>
            </a:r>
            <a:r>
              <a:rPr lang="en-US" dirty="0"/>
              <a:t> - These reports allow users to view open and closed D3 reports by different metrics including project, work center, and classifications.</a:t>
            </a:r>
          </a:p>
          <a:p>
            <a:pPr marL="285750" indent="-285750">
              <a:buFont typeface="Arial" panose="020B0604020202020204" pitchFamily="34" charset="0"/>
              <a:buChar char="•"/>
            </a:pPr>
            <a:r>
              <a:rPr lang="en-US" b="1" dirty="0"/>
              <a:t>Project Reports </a:t>
            </a:r>
            <a:r>
              <a:rPr lang="en-US" dirty="0"/>
              <a:t> - Includes different reports that allow users to view traveler, NCR, and D3 metrics on the same page. Different filters are available with different reports.</a:t>
            </a:r>
            <a:endParaRPr lang="en-US" b="1" dirty="0"/>
          </a:p>
        </p:txBody>
      </p:sp>
    </p:spTree>
    <p:extLst>
      <p:ext uri="{BB962C8B-B14F-4D97-AF65-F5344CB8AC3E}">
        <p14:creationId xmlns:p14="http://schemas.microsoft.com/office/powerpoint/2010/main" val="2709360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Data to Travelers</a:t>
            </a:r>
          </a:p>
        </p:txBody>
      </p:sp>
    </p:spTree>
    <p:extLst>
      <p:ext uri="{BB962C8B-B14F-4D97-AF65-F5344CB8AC3E}">
        <p14:creationId xmlns:p14="http://schemas.microsoft.com/office/powerpoint/2010/main" val="4272974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Traveler?</a:t>
            </a:r>
          </a:p>
        </p:txBody>
      </p:sp>
      <p:sp>
        <p:nvSpPr>
          <p:cNvPr id="3" name="Content Placeholder 2"/>
          <p:cNvSpPr>
            <a:spLocks noGrp="1"/>
          </p:cNvSpPr>
          <p:nvPr>
            <p:ph idx="1"/>
          </p:nvPr>
        </p:nvSpPr>
        <p:spPr/>
        <p:txBody>
          <a:bodyPr/>
          <a:lstStyle/>
          <a:p>
            <a:r>
              <a:rPr lang="en-US" dirty="0"/>
              <a:t>Jefferson Lab Work Control Document (WCD) used to document work on parts and assemblies.</a:t>
            </a:r>
          </a:p>
          <a:p>
            <a:pPr lvl="1"/>
            <a:r>
              <a:rPr lang="en-US" dirty="0"/>
              <a:t>Outlines steps and collects data from the users</a:t>
            </a:r>
          </a:p>
          <a:p>
            <a:pPr lvl="1"/>
            <a:r>
              <a:rPr lang="en-US" dirty="0"/>
              <a:t>Allows for later reference, data mining, reports and quality control</a:t>
            </a:r>
          </a:p>
          <a:p>
            <a:r>
              <a:rPr lang="en-US" dirty="0"/>
              <a:t>Current Traveler ID naming convention: Project-Work Center Activity (WCA)-Component-Action</a:t>
            </a:r>
          </a:p>
          <a:p>
            <a:pPr lvl="1"/>
            <a:r>
              <a:rPr lang="en-US" dirty="0"/>
              <a:t>Acronym list for Traveler and Procedure IDs can be found on the right side of the Pansophy homepage</a:t>
            </a:r>
          </a:p>
          <a:p>
            <a:endParaRPr lang="en-US" dirty="0"/>
          </a:p>
          <a:p>
            <a:endParaRPr lang="en-US" dirty="0"/>
          </a:p>
        </p:txBody>
      </p:sp>
    </p:spTree>
    <p:extLst>
      <p:ext uri="{BB962C8B-B14F-4D97-AF65-F5344CB8AC3E}">
        <p14:creationId xmlns:p14="http://schemas.microsoft.com/office/powerpoint/2010/main" val="373778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53EE-6C60-A539-DCA9-6128E267F3A6}"/>
              </a:ext>
            </a:extLst>
          </p:cNvPr>
          <p:cNvSpPr>
            <a:spLocks noGrp="1"/>
          </p:cNvSpPr>
          <p:nvPr>
            <p:ph type="title"/>
          </p:nvPr>
        </p:nvSpPr>
        <p:spPr/>
        <p:txBody>
          <a:bodyPr/>
          <a:lstStyle/>
          <a:p>
            <a:r>
              <a:rPr lang="en-US" dirty="0"/>
              <a:t>Data Entry Fields</a:t>
            </a:r>
          </a:p>
        </p:txBody>
      </p:sp>
      <p:graphicFrame>
        <p:nvGraphicFramePr>
          <p:cNvPr id="5" name="Table 4">
            <a:extLst>
              <a:ext uri="{FF2B5EF4-FFF2-40B4-BE49-F238E27FC236}">
                <a16:creationId xmlns:a16="http://schemas.microsoft.com/office/drawing/2014/main" id="{297B3702-05FE-3718-B508-D29EC405E719}"/>
              </a:ext>
            </a:extLst>
          </p:cNvPr>
          <p:cNvGraphicFramePr>
            <a:graphicFrameLocks noGrp="1"/>
          </p:cNvGraphicFramePr>
          <p:nvPr>
            <p:extLst>
              <p:ext uri="{D42A27DB-BD31-4B8C-83A1-F6EECF244321}">
                <p14:modId xmlns:p14="http://schemas.microsoft.com/office/powerpoint/2010/main" val="3841768131"/>
              </p:ext>
            </p:extLst>
          </p:nvPr>
        </p:nvGraphicFramePr>
        <p:xfrm>
          <a:off x="254001" y="1576481"/>
          <a:ext cx="11683998" cy="4499321"/>
        </p:xfrm>
        <a:graphic>
          <a:graphicData uri="http://schemas.openxmlformats.org/drawingml/2006/table">
            <a:tbl>
              <a:tblPr firstRow="1" bandRow="1">
                <a:tableStyleId>{5C22544A-7EE6-4342-B048-85BDC9FD1C3A}</a:tableStyleId>
              </a:tblPr>
              <a:tblGrid>
                <a:gridCol w="1032932">
                  <a:extLst>
                    <a:ext uri="{9D8B030D-6E8A-4147-A177-3AD203B41FA5}">
                      <a16:colId xmlns:a16="http://schemas.microsoft.com/office/drawing/2014/main" val="1252688295"/>
                    </a:ext>
                  </a:extLst>
                </a:gridCol>
                <a:gridCol w="3268134">
                  <a:extLst>
                    <a:ext uri="{9D8B030D-6E8A-4147-A177-3AD203B41FA5}">
                      <a16:colId xmlns:a16="http://schemas.microsoft.com/office/drawing/2014/main" val="1347185155"/>
                    </a:ext>
                  </a:extLst>
                </a:gridCol>
                <a:gridCol w="7382932">
                  <a:extLst>
                    <a:ext uri="{9D8B030D-6E8A-4147-A177-3AD203B41FA5}">
                      <a16:colId xmlns:a16="http://schemas.microsoft.com/office/drawing/2014/main" val="3834437295"/>
                    </a:ext>
                  </a:extLst>
                </a:gridCol>
              </a:tblGrid>
              <a:tr h="346919">
                <a:tc>
                  <a:txBody>
                    <a:bodyPr/>
                    <a:lstStyle/>
                    <a:p>
                      <a:r>
                        <a:rPr lang="en-US" sz="1000" dirty="0"/>
                        <a:t>Ribbon Code</a:t>
                      </a:r>
                    </a:p>
                  </a:txBody>
                  <a:tcPr/>
                </a:tc>
                <a:tc>
                  <a:txBody>
                    <a:bodyPr/>
                    <a:lstStyle/>
                    <a:p>
                      <a:r>
                        <a:rPr lang="en-US" sz="1000" dirty="0"/>
                        <a:t>Traveler Code</a:t>
                      </a:r>
                    </a:p>
                  </a:txBody>
                  <a:tcPr/>
                </a:tc>
                <a:tc>
                  <a:txBody>
                    <a:bodyPr/>
                    <a:lstStyle/>
                    <a:p>
                      <a:r>
                        <a:rPr lang="en-US" sz="1000" dirty="0"/>
                        <a:t>Definition</a:t>
                      </a:r>
                    </a:p>
                  </a:txBody>
                  <a:tcPr/>
                </a:tc>
                <a:extLst>
                  <a:ext uri="{0D108BD9-81ED-4DB2-BD59-A6C34878D82A}">
                    <a16:rowId xmlns:a16="http://schemas.microsoft.com/office/drawing/2014/main" val="1063621698"/>
                  </a:ext>
                </a:extLst>
              </a:tr>
              <a:tr h="228111">
                <a:tc>
                  <a:txBody>
                    <a:bodyPr/>
                    <a:lstStyle/>
                    <a:p>
                      <a:r>
                        <a:rPr lang="en-US" sz="1000" dirty="0"/>
                        <a:t>Checkbox</a:t>
                      </a:r>
                    </a:p>
                  </a:txBody>
                  <a:tcPr/>
                </a:tc>
                <a:tc>
                  <a:txBody>
                    <a:bodyPr/>
                    <a:lstStyle/>
                    <a:p>
                      <a:r>
                        <a:rPr lang="en-US" sz="1000" dirty="0"/>
                        <a:t>[[</a:t>
                      </a:r>
                      <a:r>
                        <a:rPr lang="en-US" sz="1000" dirty="0" err="1"/>
                        <a:t>FieldName</a:t>
                      </a:r>
                      <a:r>
                        <a:rPr lang="en-US" sz="1000" dirty="0"/>
                        <a:t>]]&lt;&lt;CHECKBOX&gt;&gt;</a:t>
                      </a:r>
                    </a:p>
                  </a:txBody>
                  <a:tcPr/>
                </a:tc>
                <a:tc>
                  <a:txBody>
                    <a:bodyPr/>
                    <a:lstStyle/>
                    <a:p>
                      <a:r>
                        <a:rPr lang="en-US" sz="1000" dirty="0"/>
                        <a:t>Checkbox indicates the answer to a question is “yes”.</a:t>
                      </a:r>
                    </a:p>
                  </a:txBody>
                  <a:tcPr/>
                </a:tc>
                <a:extLst>
                  <a:ext uri="{0D108BD9-81ED-4DB2-BD59-A6C34878D82A}">
                    <a16:rowId xmlns:a16="http://schemas.microsoft.com/office/drawing/2014/main" val="1517010618"/>
                  </a:ext>
                </a:extLst>
              </a:tr>
              <a:tr h="228111">
                <a:tc>
                  <a:txBody>
                    <a:bodyPr/>
                    <a:lstStyle/>
                    <a:p>
                      <a:r>
                        <a:rPr lang="en-US" sz="1000" dirty="0"/>
                        <a:t>Comment</a:t>
                      </a:r>
                    </a:p>
                  </a:txBody>
                  <a:tcPr/>
                </a:tc>
                <a:tc>
                  <a:txBody>
                    <a:bodyPr/>
                    <a:lstStyle/>
                    <a:p>
                      <a:r>
                        <a:rPr lang="en-US" sz="1000" dirty="0"/>
                        <a:t>[[</a:t>
                      </a:r>
                      <a:r>
                        <a:rPr lang="en-US" sz="1000" dirty="0" err="1"/>
                        <a:t>FieldName</a:t>
                      </a:r>
                      <a:r>
                        <a:rPr lang="en-US" sz="1000" dirty="0"/>
                        <a:t>]]&lt;&lt;COMMENT&gt;&gt;</a:t>
                      </a:r>
                    </a:p>
                  </a:txBody>
                  <a:tcPr/>
                </a:tc>
                <a:tc>
                  <a:txBody>
                    <a:bodyPr/>
                    <a:lstStyle/>
                    <a:p>
                      <a:r>
                        <a:rPr lang="en-US" sz="1000" dirty="0"/>
                        <a:t>Allows user to collect comments in a large input box.</a:t>
                      </a:r>
                    </a:p>
                  </a:txBody>
                  <a:tcPr/>
                </a:tc>
                <a:extLst>
                  <a:ext uri="{0D108BD9-81ED-4DB2-BD59-A6C34878D82A}">
                    <a16:rowId xmlns:a16="http://schemas.microsoft.com/office/drawing/2014/main" val="4195811956"/>
                  </a:ext>
                </a:extLst>
              </a:tr>
              <a:tr h="228904">
                <a:tc>
                  <a:txBody>
                    <a:bodyPr/>
                    <a:lstStyle/>
                    <a:p>
                      <a:r>
                        <a:rPr lang="en-US" sz="1000" dirty="0"/>
                        <a:t>File Upload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dirty="0" err="1"/>
                        <a:t>FieldName</a:t>
                      </a:r>
                      <a:r>
                        <a:rPr lang="en-US" sz="1000" dirty="0"/>
                        <a:t>]]&lt;&lt;FILEUPLOAD&gt;&gt;</a:t>
                      </a:r>
                    </a:p>
                  </a:txBody>
                  <a:tcPr/>
                </a:tc>
                <a:tc>
                  <a:txBody>
                    <a:bodyPr/>
                    <a:lstStyle/>
                    <a:p>
                      <a:r>
                        <a:rPr lang="en-US" sz="1000" dirty="0"/>
                        <a:t>Allows user to upload any type of file to the server. Files name must be UNIX compliant. </a:t>
                      </a:r>
                    </a:p>
                  </a:txBody>
                  <a:tcPr/>
                </a:tc>
                <a:extLst>
                  <a:ext uri="{0D108BD9-81ED-4DB2-BD59-A6C34878D82A}">
                    <a16:rowId xmlns:a16="http://schemas.microsoft.com/office/drawing/2014/main" val="2831613973"/>
                  </a:ext>
                </a:extLst>
              </a:tr>
              <a:tr h="237616">
                <a:tc>
                  <a:txBody>
                    <a:bodyPr/>
                    <a:lstStyle/>
                    <a:p>
                      <a:r>
                        <a:rPr lang="en-US" sz="1000" dirty="0"/>
                        <a:t>Float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dirty="0" err="1"/>
                        <a:t>FieldName</a:t>
                      </a:r>
                      <a:r>
                        <a:rPr lang="en-US" sz="1000" dirty="0"/>
                        <a:t>]]&lt;&lt;FLOAT&gt;&gt;</a:t>
                      </a:r>
                    </a:p>
                  </a:txBody>
                  <a:tcPr/>
                </a:tc>
                <a:tc>
                  <a:txBody>
                    <a:bodyPr/>
                    <a:lstStyle/>
                    <a:p>
                      <a:r>
                        <a:rPr lang="en-US" sz="1000" dirty="0"/>
                        <a:t>Creates input box that accepts numbers containing a decimal point.</a:t>
                      </a:r>
                    </a:p>
                  </a:txBody>
                  <a:tcPr/>
                </a:tc>
                <a:extLst>
                  <a:ext uri="{0D108BD9-81ED-4DB2-BD59-A6C34878D82A}">
                    <a16:rowId xmlns:a16="http://schemas.microsoft.com/office/drawing/2014/main" val="1293005584"/>
                  </a:ext>
                </a:extLst>
              </a:tr>
              <a:tr h="237616">
                <a:tc>
                  <a:txBody>
                    <a:bodyPr/>
                    <a:lstStyle/>
                    <a:p>
                      <a:r>
                        <a:rPr lang="en-US" sz="1000" dirty="0"/>
                        <a:t>SN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dirty="0" err="1"/>
                        <a:t>FieldName</a:t>
                      </a:r>
                      <a:r>
                        <a:rPr lang="en-US" sz="1000" dirty="0"/>
                        <a:t>]]&lt;&lt;SN&gt;&gt;</a:t>
                      </a:r>
                    </a:p>
                  </a:txBody>
                  <a:tcPr/>
                </a:tc>
                <a:tc>
                  <a:txBody>
                    <a:bodyPr/>
                    <a:lstStyle/>
                    <a:p>
                      <a:r>
                        <a:rPr lang="en-US" sz="1000" dirty="0"/>
                        <a:t>Provides a textbox that accepts serial numbers (numbers and letters). A part SN is preferred over an SN field.</a:t>
                      </a:r>
                    </a:p>
                  </a:txBody>
                  <a:tcPr/>
                </a:tc>
                <a:extLst>
                  <a:ext uri="{0D108BD9-81ED-4DB2-BD59-A6C34878D82A}">
                    <a16:rowId xmlns:a16="http://schemas.microsoft.com/office/drawing/2014/main" val="1623820214"/>
                  </a:ext>
                </a:extLst>
              </a:tr>
              <a:tr h="228111">
                <a:tc>
                  <a:txBody>
                    <a:bodyPr/>
                    <a:lstStyle/>
                    <a:p>
                      <a:r>
                        <a:rPr lang="en-US" sz="1000" dirty="0"/>
                        <a:t>Integer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dirty="0" err="1"/>
                        <a:t>FieldName</a:t>
                      </a:r>
                      <a:r>
                        <a:rPr lang="en-US" sz="1000" dirty="0"/>
                        <a:t>]] &lt;&lt;INTEGER&gt;&gt;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Creates an</a:t>
                      </a:r>
                      <a:r>
                        <a:rPr lang="en-US" sz="1000" baseline="0" dirty="0"/>
                        <a:t> input box that accepts whole numbers only.</a:t>
                      </a:r>
                      <a:endParaRPr lang="en-US" sz="1000" dirty="0"/>
                    </a:p>
                  </a:txBody>
                  <a:tcPr/>
                </a:tc>
                <a:extLst>
                  <a:ext uri="{0D108BD9-81ED-4DB2-BD59-A6C34878D82A}">
                    <a16:rowId xmlns:a16="http://schemas.microsoft.com/office/drawing/2014/main" val="2789006251"/>
                  </a:ext>
                </a:extLst>
              </a:tr>
              <a:tr h="228111">
                <a:tc>
                  <a:txBody>
                    <a:bodyPr/>
                    <a:lstStyle/>
                    <a:p>
                      <a:r>
                        <a:rPr lang="en-US" sz="1000" dirty="0"/>
                        <a:t>Note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dirty="0" err="1"/>
                        <a:t>FieldName</a:t>
                      </a:r>
                      <a:r>
                        <a:rPr lang="en-US" sz="1000" dirty="0"/>
                        <a:t>]] &lt;&lt;NOTE&gt;&gt;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Use to alert</a:t>
                      </a:r>
                      <a:r>
                        <a:rPr lang="en-US" sz="1000" baseline="0" dirty="0"/>
                        <a:t> programmers of special traveler requirements (ex: calculations).</a:t>
                      </a:r>
                      <a:endParaRPr lang="en-US" sz="1000" dirty="0"/>
                    </a:p>
                  </a:txBody>
                  <a:tcPr/>
                </a:tc>
                <a:extLst>
                  <a:ext uri="{0D108BD9-81ED-4DB2-BD59-A6C34878D82A}">
                    <a16:rowId xmlns:a16="http://schemas.microsoft.com/office/drawing/2014/main" val="3644432633"/>
                  </a:ext>
                </a:extLst>
              </a:tr>
              <a:tr h="256625">
                <a:tc>
                  <a:txBody>
                    <a:bodyPr/>
                    <a:lstStyle/>
                    <a:p>
                      <a:r>
                        <a:rPr lang="en-US" sz="1000" dirty="0"/>
                        <a:t>Radio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dirty="0" err="1"/>
                        <a:t>FieldName</a:t>
                      </a:r>
                      <a:r>
                        <a:rPr lang="en-US" sz="1000" dirty="0"/>
                        <a:t>]]</a:t>
                      </a:r>
                      <a:r>
                        <a:rPr lang="en-US" sz="1000" baseline="0" dirty="0"/>
                        <a:t> {{Choice1,Choice2,Choice3}} &lt;&lt;RADIO&gt;&gt;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Creates a series of radio buttons (only one can be selected) base on the author</a:t>
                      </a:r>
                      <a:r>
                        <a:rPr lang="en-US" sz="1000" baseline="0" dirty="0"/>
                        <a:t> supplied list of choices.</a:t>
                      </a:r>
                      <a:endParaRPr lang="en-US" sz="1000" dirty="0"/>
                    </a:p>
                  </a:txBody>
                  <a:tcPr/>
                </a:tc>
                <a:extLst>
                  <a:ext uri="{0D108BD9-81ED-4DB2-BD59-A6C34878D82A}">
                    <a16:rowId xmlns:a16="http://schemas.microsoft.com/office/drawing/2014/main" val="2645480569"/>
                  </a:ext>
                </a:extLst>
              </a:tr>
              <a:tr h="234447">
                <a:tc>
                  <a:txBody>
                    <a:bodyPr/>
                    <a:lstStyle/>
                    <a:p>
                      <a:r>
                        <a:rPr lang="en-US" sz="1000" dirty="0" err="1"/>
                        <a:t>SciNot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dirty="0" err="1"/>
                        <a:t>FieldName</a:t>
                      </a:r>
                      <a:r>
                        <a:rPr lang="en-US" sz="1000" dirty="0"/>
                        <a:t>]]</a:t>
                      </a:r>
                      <a:r>
                        <a:rPr lang="en-US" sz="1000" baseline="0" dirty="0"/>
                        <a:t> &lt;&lt;SCINOT&gt;&gt;</a:t>
                      </a:r>
                      <a:endParaRPr lang="en-US" sz="1000" dirty="0"/>
                    </a:p>
                  </a:txBody>
                  <a:tcPr/>
                </a:tc>
                <a:tc>
                  <a:txBody>
                    <a:bodyPr/>
                    <a:lstStyle/>
                    <a:p>
                      <a:r>
                        <a:rPr lang="en-US" sz="1000" dirty="0"/>
                        <a:t>Allows for</a:t>
                      </a:r>
                      <a:r>
                        <a:rPr lang="en-US" sz="1000" baseline="0" dirty="0"/>
                        <a:t> the numbers in scientific notation.</a:t>
                      </a:r>
                      <a:endParaRPr lang="en-US" sz="1000" dirty="0"/>
                    </a:p>
                  </a:txBody>
                  <a:tcPr/>
                </a:tc>
                <a:extLst>
                  <a:ext uri="{0D108BD9-81ED-4DB2-BD59-A6C34878D82A}">
                    <a16:rowId xmlns:a16="http://schemas.microsoft.com/office/drawing/2014/main" val="1874133067"/>
                  </a:ext>
                </a:extLst>
              </a:tr>
              <a:tr h="256625">
                <a:tc>
                  <a:txBody>
                    <a:bodyPr/>
                    <a:lstStyle/>
                    <a:p>
                      <a:r>
                        <a:rPr lang="en-US" sz="1000" dirty="0"/>
                        <a:t>Select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dirty="0" err="1"/>
                        <a:t>FieldName</a:t>
                      </a:r>
                      <a:r>
                        <a:rPr lang="en-US" sz="1000" dirty="0"/>
                        <a:t>]]</a:t>
                      </a:r>
                      <a:r>
                        <a:rPr lang="en-US" sz="1000" baseline="0" dirty="0"/>
                        <a:t> {{Choice1,Choice2,Choice3}} &lt;&lt;SELECT&gt;&gt;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Creates an author defined pull-down menu.</a:t>
                      </a:r>
                    </a:p>
                  </a:txBody>
                  <a:tcPr/>
                </a:tc>
                <a:extLst>
                  <a:ext uri="{0D108BD9-81ED-4DB2-BD59-A6C34878D82A}">
                    <a16:rowId xmlns:a16="http://schemas.microsoft.com/office/drawing/2014/main" val="1809217750"/>
                  </a:ext>
                </a:extLst>
              </a:tr>
              <a:tr h="229695">
                <a:tc>
                  <a:txBody>
                    <a:bodyPr/>
                    <a:lstStyle/>
                    <a:p>
                      <a:r>
                        <a:rPr lang="en-US" sz="1000" dirty="0"/>
                        <a:t>Text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dirty="0" err="1"/>
                        <a:t>FieldName</a:t>
                      </a:r>
                      <a:r>
                        <a:rPr lang="en-US" sz="1000" dirty="0"/>
                        <a:t>]] &lt;&lt;TEXT&gt;&gt;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Creates an</a:t>
                      </a:r>
                      <a:r>
                        <a:rPr lang="en-US" sz="1000" baseline="0" dirty="0"/>
                        <a:t> input box for text entries. Smaller than a Comment box, just one line.</a:t>
                      </a:r>
                      <a:endParaRPr lang="en-US" sz="1000" dirty="0"/>
                    </a:p>
                  </a:txBody>
                  <a:tcPr/>
                </a:tc>
                <a:extLst>
                  <a:ext uri="{0D108BD9-81ED-4DB2-BD59-A6C34878D82A}">
                    <a16:rowId xmlns:a16="http://schemas.microsoft.com/office/drawing/2014/main" val="718482544"/>
                  </a:ext>
                </a:extLst>
              </a:tr>
              <a:tr h="229696">
                <a:tc>
                  <a:txBody>
                    <a:bodyPr/>
                    <a:lstStyle/>
                    <a:p>
                      <a:r>
                        <a:rPr lang="en-US" sz="1000" dirty="0"/>
                        <a:t>Timestamp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dirty="0" err="1"/>
                        <a:t>FieldName</a:t>
                      </a:r>
                      <a:r>
                        <a:rPr lang="en-US" sz="1000" dirty="0"/>
                        <a:t>]] &lt;&lt;TIMESTAMP&gt;&gt;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Provides</a:t>
                      </a:r>
                      <a:r>
                        <a:rPr lang="en-US" sz="1000" baseline="0" dirty="0"/>
                        <a:t> an input box which accepts date &amp; time. Also supplies a “Now” button which will automatically enter the current date &amp; time.</a:t>
                      </a:r>
                      <a:endParaRPr lang="en-US" sz="1000" dirty="0"/>
                    </a:p>
                  </a:txBody>
                  <a:tcPr/>
                </a:tc>
                <a:extLst>
                  <a:ext uri="{0D108BD9-81ED-4DB2-BD59-A6C34878D82A}">
                    <a16:rowId xmlns:a16="http://schemas.microsoft.com/office/drawing/2014/main" val="1160535596"/>
                  </a:ext>
                </a:extLst>
              </a:tr>
              <a:tr h="253457">
                <a:tc>
                  <a:txBody>
                    <a:bodyPr/>
                    <a:lstStyle/>
                    <a:p>
                      <a:r>
                        <a:rPr lang="en-US" sz="1000" dirty="0" err="1"/>
                        <a:t>YesNo</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dirty="0" err="1"/>
                        <a:t>FieldName</a:t>
                      </a:r>
                      <a:r>
                        <a:rPr lang="en-US" sz="1000" dirty="0"/>
                        <a:t>]] &lt;&lt;YESNO&gt;&gt;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Creates radio buttons that answer</a:t>
                      </a:r>
                      <a:r>
                        <a:rPr lang="en-US" sz="1000" baseline="0" dirty="0"/>
                        <a:t> a yes/no question</a:t>
                      </a:r>
                      <a:endParaRPr lang="en-US" sz="1000" dirty="0"/>
                    </a:p>
                  </a:txBody>
                  <a:tcPr/>
                </a:tc>
                <a:extLst>
                  <a:ext uri="{0D108BD9-81ED-4DB2-BD59-A6C34878D82A}">
                    <a16:rowId xmlns:a16="http://schemas.microsoft.com/office/drawing/2014/main" val="2245903987"/>
                  </a:ext>
                </a:extLst>
              </a:tr>
              <a:tr h="253457">
                <a:tc>
                  <a:txBody>
                    <a:bodyPr/>
                    <a:lstStyle/>
                    <a:p>
                      <a:r>
                        <a:rPr lang="en-US" sz="1000" dirty="0" err="1"/>
                        <a:t>Holdpoint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dirty="0" err="1"/>
                        <a:t>FieldName</a:t>
                      </a:r>
                      <a:r>
                        <a:rPr lang="en-US" sz="1000" dirty="0"/>
                        <a:t>]] {{Username1,Username2}}</a:t>
                      </a:r>
                      <a:r>
                        <a:rPr lang="en-US" sz="1000" baseline="0" dirty="0"/>
                        <a:t> &lt;&lt;HOLDPOINT&gt;&gt;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Creates a hold point in the traveler,</a:t>
                      </a:r>
                      <a:r>
                        <a:rPr lang="en-US" sz="1000" baseline="0" dirty="0"/>
                        <a:t> preventing any further data entry.</a:t>
                      </a:r>
                      <a:endParaRPr lang="en-US" sz="1000" dirty="0"/>
                    </a:p>
                  </a:txBody>
                  <a:tcPr/>
                </a:tc>
                <a:extLst>
                  <a:ext uri="{0D108BD9-81ED-4DB2-BD59-A6C34878D82A}">
                    <a16:rowId xmlns:a16="http://schemas.microsoft.com/office/drawing/2014/main" val="650582199"/>
                  </a:ext>
                </a:extLst>
              </a:tr>
              <a:tr h="693838">
                <a:tc>
                  <a:txBody>
                    <a:bodyPr/>
                    <a:lstStyle/>
                    <a:p>
                      <a:r>
                        <a:rPr lang="en-US" sz="1000" dirty="0"/>
                        <a:t>Emails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dirty="0" err="1"/>
                        <a:t>FieldName</a:t>
                      </a:r>
                      <a:r>
                        <a:rPr lang="en-US" sz="1000" dirty="0"/>
                        <a:t>]] {{Username1,Username2}} &lt;&lt;EMAIL&gt;&gt;</a:t>
                      </a:r>
                      <a:br>
                        <a:rPr lang="en-US" sz="1000" dirty="0"/>
                      </a:br>
                      <a:r>
                        <a:rPr lang="en-US" sz="1000" dirty="0"/>
                        <a:t>[[</a:t>
                      </a:r>
                      <a:r>
                        <a:rPr lang="en-US" sz="1000" dirty="0" err="1"/>
                        <a:t>FieldName</a:t>
                      </a:r>
                      <a:r>
                        <a:rPr lang="en-US" sz="1000" dirty="0"/>
                        <a:t>]]</a:t>
                      </a:r>
                      <a:r>
                        <a:rPr lang="en-US" sz="1000" baseline="0" dirty="0"/>
                        <a:t> {{Subject Line}} &lt;&lt;EMAILSUBJ&gt;&gt; </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Send an email</a:t>
                      </a:r>
                      <a:r>
                        <a:rPr lang="en-US" sz="1000" baseline="0" dirty="0"/>
                        <a:t> to author specified users when a page is submitted. Must use the same Field Name for both lines of Entry Fields</a:t>
                      </a:r>
                      <a:endParaRPr lang="en-US" sz="1000" dirty="0"/>
                    </a:p>
                  </a:txBody>
                  <a:tcPr/>
                </a:tc>
                <a:extLst>
                  <a:ext uri="{0D108BD9-81ED-4DB2-BD59-A6C34878D82A}">
                    <a16:rowId xmlns:a16="http://schemas.microsoft.com/office/drawing/2014/main" val="1672774338"/>
                  </a:ext>
                </a:extLst>
              </a:tr>
            </a:tbl>
          </a:graphicData>
        </a:graphic>
      </p:graphicFrame>
    </p:spTree>
    <p:extLst>
      <p:ext uri="{BB962C8B-B14F-4D97-AF65-F5344CB8AC3E}">
        <p14:creationId xmlns:p14="http://schemas.microsoft.com/office/powerpoint/2010/main" val="3291228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62EED6-FF32-68A2-4DDC-0060E1681F59}"/>
              </a:ext>
            </a:extLst>
          </p:cNvPr>
          <p:cNvPicPr>
            <a:picLocks noChangeAspect="1"/>
          </p:cNvPicPr>
          <p:nvPr/>
        </p:nvPicPr>
        <p:blipFill>
          <a:blip r:embed="rId2"/>
          <a:stretch>
            <a:fillRect/>
          </a:stretch>
        </p:blipFill>
        <p:spPr>
          <a:xfrm>
            <a:off x="2082930" y="1769597"/>
            <a:ext cx="6771703" cy="4089043"/>
          </a:xfrm>
          <a:prstGeom prst="rect">
            <a:avLst/>
          </a:prstGeom>
        </p:spPr>
      </p:pic>
      <p:sp>
        <p:nvSpPr>
          <p:cNvPr id="2" name="Title 1"/>
          <p:cNvSpPr>
            <a:spLocks noGrp="1"/>
          </p:cNvSpPr>
          <p:nvPr>
            <p:ph type="title"/>
          </p:nvPr>
        </p:nvSpPr>
        <p:spPr/>
        <p:txBody>
          <a:bodyPr/>
          <a:lstStyle/>
          <a:p>
            <a:r>
              <a:rPr lang="en-US" dirty="0"/>
              <a:t>Traveler Menu</a:t>
            </a:r>
          </a:p>
        </p:txBody>
      </p:sp>
      <p:sp>
        <p:nvSpPr>
          <p:cNvPr id="17" name="Oval 16">
            <a:extLst>
              <a:ext uri="{FF2B5EF4-FFF2-40B4-BE49-F238E27FC236}">
                <a16:creationId xmlns:a16="http://schemas.microsoft.com/office/drawing/2014/main" id="{B808FF06-D5EC-D654-0C17-313D3CB3FC26}"/>
              </a:ext>
            </a:extLst>
          </p:cNvPr>
          <p:cNvSpPr/>
          <p:nvPr/>
        </p:nvSpPr>
        <p:spPr>
          <a:xfrm>
            <a:off x="3422469" y="2002971"/>
            <a:ext cx="1706880" cy="1532709"/>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3">
            <a:extLst>
              <a:ext uri="{FF2B5EF4-FFF2-40B4-BE49-F238E27FC236}">
                <a16:creationId xmlns:a16="http://schemas.microsoft.com/office/drawing/2014/main" id="{D35D5778-F1D5-7207-9D00-406CCC2EA8E9}"/>
              </a:ext>
            </a:extLst>
          </p:cNvPr>
          <p:cNvSpPr/>
          <p:nvPr/>
        </p:nvSpPr>
        <p:spPr>
          <a:xfrm>
            <a:off x="7134696" y="3364351"/>
            <a:ext cx="2757450" cy="83357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a project and traveler</a:t>
            </a:r>
          </a:p>
        </p:txBody>
      </p:sp>
    </p:spTree>
    <p:extLst>
      <p:ext uri="{BB962C8B-B14F-4D97-AF65-F5344CB8AC3E}">
        <p14:creationId xmlns:p14="http://schemas.microsoft.com/office/powerpoint/2010/main" val="3497044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7A2B901-2719-4C19-AFA2-17ED29487758}"/>
              </a:ext>
            </a:extLst>
          </p:cNvPr>
          <p:cNvPicPr>
            <a:picLocks noGrp="1" noChangeAspect="1"/>
          </p:cNvPicPr>
          <p:nvPr>
            <p:ph idx="1"/>
          </p:nvPr>
        </p:nvPicPr>
        <p:blipFill>
          <a:blip r:embed="rId2"/>
          <a:stretch>
            <a:fillRect/>
          </a:stretch>
        </p:blipFill>
        <p:spPr>
          <a:xfrm>
            <a:off x="838200" y="2319127"/>
            <a:ext cx="10515600" cy="3364333"/>
          </a:xfrm>
          <a:prstGeom prst="rect">
            <a:avLst/>
          </a:prstGeom>
        </p:spPr>
      </p:pic>
      <p:sp>
        <p:nvSpPr>
          <p:cNvPr id="2" name="Title 1"/>
          <p:cNvSpPr>
            <a:spLocks noGrp="1"/>
          </p:cNvSpPr>
          <p:nvPr>
            <p:ph type="title"/>
          </p:nvPr>
        </p:nvSpPr>
        <p:spPr/>
        <p:txBody>
          <a:bodyPr/>
          <a:lstStyle/>
          <a:p>
            <a:r>
              <a:rPr lang="en-US" dirty="0"/>
              <a:t>Traveler Example - Traveler Cover Page (P0)</a:t>
            </a:r>
          </a:p>
        </p:txBody>
      </p:sp>
      <p:sp>
        <p:nvSpPr>
          <p:cNvPr id="5" name="Rounded Rectangle 4"/>
          <p:cNvSpPr/>
          <p:nvPr/>
        </p:nvSpPr>
        <p:spPr>
          <a:xfrm>
            <a:off x="7184572" y="1690688"/>
            <a:ext cx="3487784" cy="109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Once on P0 select the ‘new’ button to create a traveler</a:t>
            </a:r>
          </a:p>
        </p:txBody>
      </p:sp>
      <p:sp>
        <p:nvSpPr>
          <p:cNvPr id="3" name="Oval 2">
            <a:extLst>
              <a:ext uri="{FF2B5EF4-FFF2-40B4-BE49-F238E27FC236}">
                <a16:creationId xmlns:a16="http://schemas.microsoft.com/office/drawing/2014/main" id="{759C5524-26A7-BA09-C73C-A6FAE9D84DBF}"/>
              </a:ext>
            </a:extLst>
          </p:cNvPr>
          <p:cNvSpPr/>
          <p:nvPr/>
        </p:nvSpPr>
        <p:spPr>
          <a:xfrm>
            <a:off x="10339217" y="2891642"/>
            <a:ext cx="338447" cy="28500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A7DAE58-E4A0-C6A9-5539-B327DF549695}"/>
              </a:ext>
            </a:extLst>
          </p:cNvPr>
          <p:cNvSpPr/>
          <p:nvPr/>
        </p:nvSpPr>
        <p:spPr>
          <a:xfrm>
            <a:off x="10333909" y="5398453"/>
            <a:ext cx="338447" cy="28500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0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Material</a:t>
            </a:r>
          </a:p>
        </p:txBody>
      </p:sp>
      <p:sp>
        <p:nvSpPr>
          <p:cNvPr id="3" name="Content Placeholder 2"/>
          <p:cNvSpPr>
            <a:spLocks noGrp="1"/>
          </p:cNvSpPr>
          <p:nvPr>
            <p:ph idx="1"/>
          </p:nvPr>
        </p:nvSpPr>
        <p:spPr>
          <a:xfrm>
            <a:off x="838200" y="1690688"/>
            <a:ext cx="10515600" cy="4351338"/>
          </a:xfrm>
        </p:spPr>
        <p:txBody>
          <a:bodyPr/>
          <a:lstStyle/>
          <a:p>
            <a:r>
              <a:rPr lang="en-US" sz="2400" dirty="0"/>
              <a:t>Sign in to Pansophy and DocuShare</a:t>
            </a:r>
          </a:p>
          <a:p>
            <a:pPr lvl="1"/>
            <a:r>
              <a:rPr lang="en-US" sz="2000" dirty="0">
                <a:hlinkClick r:id="rId2"/>
              </a:rPr>
              <a:t>DocuShare link</a:t>
            </a:r>
            <a:endParaRPr lang="en-US" sz="2000" dirty="0"/>
          </a:p>
          <a:p>
            <a:pPr lvl="1"/>
            <a:r>
              <a:rPr lang="en-US" sz="2000" dirty="0">
                <a:hlinkClick r:id="rId3"/>
              </a:rPr>
              <a:t>Pansophy link</a:t>
            </a:r>
            <a:endParaRPr lang="en-US" sz="2000" dirty="0"/>
          </a:p>
          <a:p>
            <a:r>
              <a:rPr lang="en-US" sz="2400" dirty="0"/>
              <a:t>DocuShare Directory of Training Slides and Referenced Material</a:t>
            </a:r>
          </a:p>
          <a:p>
            <a:pPr lvl="1"/>
            <a:r>
              <a:rPr lang="en-US" sz="2000" dirty="0"/>
              <a:t>SRF Institute &gt; 01 - SRF Projects &gt; </a:t>
            </a:r>
            <a:r>
              <a:rPr lang="en-US" sz="2000" dirty="0">
                <a:hlinkClick r:id="rId4"/>
              </a:rPr>
              <a:t>06- For Reference, Additional Template and Processes</a:t>
            </a:r>
            <a:endParaRPr lang="en-US" sz="2000" dirty="0"/>
          </a:p>
          <a:p>
            <a:r>
              <a:rPr lang="en-US" sz="2400" dirty="0"/>
              <a:t>Training Slides:</a:t>
            </a:r>
          </a:p>
          <a:p>
            <a:pPr lvl="1"/>
            <a:r>
              <a:rPr lang="en-US" sz="2000" dirty="0"/>
              <a:t>SRF Institute &gt; 01 - SRF Projects &gt; 06- For Reference, Additional Template and Processes &gt; </a:t>
            </a:r>
            <a:r>
              <a:rPr lang="en-US" sz="2000" dirty="0">
                <a:hlinkClick r:id="rId5"/>
              </a:rPr>
              <a:t>Pansophy Related Training</a:t>
            </a:r>
            <a:endParaRPr lang="en-US" sz="2000" dirty="0"/>
          </a:p>
          <a:p>
            <a:r>
              <a:rPr lang="en-US" sz="2400" dirty="0"/>
              <a:t>Pansophy Help</a:t>
            </a:r>
          </a:p>
          <a:p>
            <a:pPr lvl="1"/>
            <a:r>
              <a:rPr lang="en-US" sz="2000" dirty="0"/>
              <a:t>Pansophy Home &gt; Main Menu dropdown &gt; Help</a:t>
            </a:r>
          </a:p>
          <a:p>
            <a:r>
              <a:rPr lang="en-US" sz="2400" dirty="0">
                <a:hlinkClick r:id="rId6"/>
              </a:rPr>
              <a:t>QMS Documents Users</a:t>
            </a:r>
            <a:endParaRPr lang="en-US" sz="2400" dirty="0"/>
          </a:p>
          <a:p>
            <a:pPr lvl="1"/>
            <a:endParaRPr lang="en-US" dirty="0"/>
          </a:p>
        </p:txBody>
      </p:sp>
    </p:spTree>
    <p:extLst>
      <p:ext uri="{BB962C8B-B14F-4D97-AF65-F5344CB8AC3E}">
        <p14:creationId xmlns:p14="http://schemas.microsoft.com/office/powerpoint/2010/main" val="2542975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Traveler Example- P1</a:t>
            </a:r>
          </a:p>
        </p:txBody>
      </p:sp>
      <p:pic>
        <p:nvPicPr>
          <p:cNvPr id="3" name="Picture 2">
            <a:extLst>
              <a:ext uri="{FF2B5EF4-FFF2-40B4-BE49-F238E27FC236}">
                <a16:creationId xmlns:a16="http://schemas.microsoft.com/office/drawing/2014/main" id="{927F7409-F5AA-49AF-B8A1-4C06090A5946}"/>
              </a:ext>
            </a:extLst>
          </p:cNvPr>
          <p:cNvPicPr>
            <a:picLocks noChangeAspect="1"/>
          </p:cNvPicPr>
          <p:nvPr/>
        </p:nvPicPr>
        <p:blipFill>
          <a:blip r:embed="rId2"/>
          <a:stretch>
            <a:fillRect/>
          </a:stretch>
        </p:blipFill>
        <p:spPr>
          <a:xfrm>
            <a:off x="1329696" y="1793634"/>
            <a:ext cx="9532608" cy="4337589"/>
          </a:xfrm>
          <a:prstGeom prst="rect">
            <a:avLst/>
          </a:prstGeom>
        </p:spPr>
      </p:pic>
      <p:sp>
        <p:nvSpPr>
          <p:cNvPr id="7" name="Rounded Rectangle 4">
            <a:extLst>
              <a:ext uri="{FF2B5EF4-FFF2-40B4-BE49-F238E27FC236}">
                <a16:creationId xmlns:a16="http://schemas.microsoft.com/office/drawing/2014/main" id="{E6282D4D-2BBB-ADEA-CEC0-48E4B2BF3488}"/>
              </a:ext>
            </a:extLst>
          </p:cNvPr>
          <p:cNvSpPr/>
          <p:nvPr/>
        </p:nvSpPr>
        <p:spPr>
          <a:xfrm>
            <a:off x="341711" y="3198540"/>
            <a:ext cx="3487784" cy="109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Press ‘instantiate’ button to assign a sequence number before entering data</a:t>
            </a:r>
          </a:p>
        </p:txBody>
      </p:sp>
      <p:sp>
        <p:nvSpPr>
          <p:cNvPr id="8" name="Oval 7">
            <a:extLst>
              <a:ext uri="{FF2B5EF4-FFF2-40B4-BE49-F238E27FC236}">
                <a16:creationId xmlns:a16="http://schemas.microsoft.com/office/drawing/2014/main" id="{889D9BC0-6E28-48F9-4BD5-9D4FC4A1E2B9}"/>
              </a:ext>
            </a:extLst>
          </p:cNvPr>
          <p:cNvSpPr/>
          <p:nvPr/>
        </p:nvSpPr>
        <p:spPr>
          <a:xfrm>
            <a:off x="5682438" y="5374450"/>
            <a:ext cx="754696" cy="414731"/>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4485C05-ABE0-ECD2-3724-6C4185E10CA3}"/>
              </a:ext>
            </a:extLst>
          </p:cNvPr>
          <p:cNvSpPr/>
          <p:nvPr/>
        </p:nvSpPr>
        <p:spPr>
          <a:xfrm>
            <a:off x="8314380" y="2086243"/>
            <a:ext cx="1255104" cy="28500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52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24">
            <a:extLst>
              <a:ext uri="{FF2B5EF4-FFF2-40B4-BE49-F238E27FC236}">
                <a16:creationId xmlns:a16="http://schemas.microsoft.com/office/drawing/2014/main" id="{95A32B2C-FE9D-481E-979E-A469490674A9}"/>
              </a:ext>
            </a:extLst>
          </p:cNvPr>
          <p:cNvPicPr>
            <a:picLocks noGrp="1" noChangeAspect="1"/>
          </p:cNvPicPr>
          <p:nvPr>
            <p:ph idx="1"/>
          </p:nvPr>
        </p:nvPicPr>
        <p:blipFill>
          <a:blip r:embed="rId2"/>
          <a:stretch>
            <a:fillRect/>
          </a:stretch>
        </p:blipFill>
        <p:spPr>
          <a:xfrm>
            <a:off x="763385" y="2200306"/>
            <a:ext cx="10515600" cy="3789355"/>
          </a:xfrm>
          <a:prstGeom prst="rect">
            <a:avLst/>
          </a:prstGeom>
        </p:spPr>
      </p:pic>
      <p:sp>
        <p:nvSpPr>
          <p:cNvPr id="2" name="Title 1"/>
          <p:cNvSpPr>
            <a:spLocks noGrp="1"/>
          </p:cNvSpPr>
          <p:nvPr>
            <p:ph type="title"/>
          </p:nvPr>
        </p:nvSpPr>
        <p:spPr/>
        <p:txBody>
          <a:bodyPr/>
          <a:lstStyle/>
          <a:p>
            <a:r>
              <a:rPr lang="en-US" dirty="0"/>
              <a:t>Entering Data</a:t>
            </a:r>
          </a:p>
        </p:txBody>
      </p:sp>
      <p:sp>
        <p:nvSpPr>
          <p:cNvPr id="8" name="Right Arrow 7"/>
          <p:cNvSpPr/>
          <p:nvPr/>
        </p:nvSpPr>
        <p:spPr>
          <a:xfrm>
            <a:off x="5230093" y="5380413"/>
            <a:ext cx="390698" cy="299259"/>
          </a:xfrm>
          <a:prstGeom prst="rightArrow">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817522" y="5015515"/>
            <a:ext cx="407323" cy="440575"/>
          </a:xfrm>
          <a:prstGeom prst="downArrow">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6421577" y="5380412"/>
            <a:ext cx="432261" cy="299259"/>
          </a:xfrm>
          <a:prstGeom prst="leftArrow">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5796740" y="5593593"/>
            <a:ext cx="448888" cy="415637"/>
          </a:xfrm>
          <a:prstGeom prst="upArrow">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8091" y="2250179"/>
            <a:ext cx="1162242" cy="216942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cxnSpLocks/>
            <a:stCxn id="15" idx="2"/>
            <a:endCxn id="12" idx="7"/>
          </p:cNvCxnSpPr>
          <p:nvPr/>
        </p:nvCxnSpPr>
        <p:spPr>
          <a:xfrm flipH="1">
            <a:off x="1650127" y="2250179"/>
            <a:ext cx="66452" cy="3177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989215" y="1471353"/>
            <a:ext cx="1454727" cy="778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Select previously created traveler</a:t>
            </a:r>
          </a:p>
        </p:txBody>
      </p:sp>
      <p:sp>
        <p:nvSpPr>
          <p:cNvPr id="29" name="Rounded Rectangle 28"/>
          <p:cNvSpPr/>
          <p:nvPr/>
        </p:nvSpPr>
        <p:spPr>
          <a:xfrm>
            <a:off x="5455919" y="6009230"/>
            <a:ext cx="1130531" cy="798022"/>
          </a:xfrm>
          <a:prstGeom prst="roundRect">
            <a:avLst/>
          </a:prstGeom>
          <a:solidFill>
            <a:srgbClr val="FF33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SUBMIT </a:t>
            </a:r>
          </a:p>
          <a:p>
            <a:pPr algn="ctr"/>
            <a:r>
              <a:rPr lang="en-US" b="1" dirty="0">
                <a:solidFill>
                  <a:schemeClr val="tx1"/>
                </a:solidFill>
              </a:rPr>
              <a:t>EACH </a:t>
            </a:r>
          </a:p>
          <a:p>
            <a:pPr algn="ctr"/>
            <a:r>
              <a:rPr lang="en-US" b="1" dirty="0">
                <a:solidFill>
                  <a:schemeClr val="tx1"/>
                </a:solidFill>
              </a:rPr>
              <a:t>PAGE</a:t>
            </a:r>
          </a:p>
        </p:txBody>
      </p:sp>
    </p:spTree>
    <p:extLst>
      <p:ext uri="{BB962C8B-B14F-4D97-AF65-F5344CB8AC3E}">
        <p14:creationId xmlns:p14="http://schemas.microsoft.com/office/powerpoint/2010/main" val="4168994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00ADB293-75E0-470B-A908-7576E4CC3992}"/>
              </a:ext>
            </a:extLst>
          </p:cNvPr>
          <p:cNvPicPr>
            <a:picLocks noGrp="1" noChangeAspect="1"/>
          </p:cNvPicPr>
          <p:nvPr>
            <p:ph idx="1"/>
          </p:nvPr>
        </p:nvPicPr>
        <p:blipFill>
          <a:blip r:embed="rId2"/>
          <a:stretch>
            <a:fillRect/>
          </a:stretch>
        </p:blipFill>
        <p:spPr>
          <a:xfrm>
            <a:off x="2423517" y="2022246"/>
            <a:ext cx="7094676" cy="3872510"/>
          </a:xfrm>
          <a:prstGeom prst="rect">
            <a:avLst/>
          </a:prstGeom>
        </p:spPr>
      </p:pic>
      <p:sp>
        <p:nvSpPr>
          <p:cNvPr id="2" name="Title 1"/>
          <p:cNvSpPr>
            <a:spLocks noGrp="1"/>
          </p:cNvSpPr>
          <p:nvPr>
            <p:ph type="title"/>
          </p:nvPr>
        </p:nvSpPr>
        <p:spPr/>
        <p:txBody>
          <a:bodyPr/>
          <a:lstStyle/>
          <a:p>
            <a:r>
              <a:rPr lang="en-US" dirty="0"/>
              <a:t>Uploading Files</a:t>
            </a:r>
          </a:p>
        </p:txBody>
      </p:sp>
      <p:sp>
        <p:nvSpPr>
          <p:cNvPr id="4" name="Rounded Rectangle 3"/>
          <p:cNvSpPr/>
          <p:nvPr/>
        </p:nvSpPr>
        <p:spPr>
          <a:xfrm>
            <a:off x="8885221" y="2064332"/>
            <a:ext cx="2593571" cy="15711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FF0000"/>
                </a:solidFill>
              </a:rPr>
              <a:t>IMPORTANT</a:t>
            </a:r>
          </a:p>
          <a:p>
            <a:pPr algn="ctr"/>
            <a:r>
              <a:rPr lang="en-US" dirty="0">
                <a:solidFill>
                  <a:schemeClr val="tx1"/>
                </a:solidFill>
              </a:rPr>
              <a:t>Traveler MUST be instantiated before uploading files</a:t>
            </a:r>
          </a:p>
        </p:txBody>
      </p:sp>
      <p:sp>
        <p:nvSpPr>
          <p:cNvPr id="6" name="Oval 5"/>
          <p:cNvSpPr/>
          <p:nvPr/>
        </p:nvSpPr>
        <p:spPr>
          <a:xfrm>
            <a:off x="5526578" y="5061098"/>
            <a:ext cx="1740177" cy="619082"/>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ounded Rectangle 7"/>
          <p:cNvSpPr/>
          <p:nvPr/>
        </p:nvSpPr>
        <p:spPr>
          <a:xfrm>
            <a:off x="2002513" y="2436591"/>
            <a:ext cx="1832611" cy="10797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 Clicking the Attach Files button will open another tab</a:t>
            </a:r>
          </a:p>
        </p:txBody>
      </p:sp>
      <p:sp>
        <p:nvSpPr>
          <p:cNvPr id="3" name="Rectangle: Rounded Corners 2">
            <a:extLst>
              <a:ext uri="{FF2B5EF4-FFF2-40B4-BE49-F238E27FC236}">
                <a16:creationId xmlns:a16="http://schemas.microsoft.com/office/drawing/2014/main" id="{4356D5D0-2228-4318-8131-1170E96D6A22}"/>
              </a:ext>
            </a:extLst>
          </p:cNvPr>
          <p:cNvSpPr/>
          <p:nvPr/>
        </p:nvSpPr>
        <p:spPr>
          <a:xfrm>
            <a:off x="9263054" y="3516380"/>
            <a:ext cx="1837904" cy="1330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Note: Uploading files will refresh the page and remove unsaved data. Submit first or upload files before entering data</a:t>
            </a:r>
          </a:p>
        </p:txBody>
      </p:sp>
    </p:spTree>
    <p:extLst>
      <p:ext uri="{BB962C8B-B14F-4D97-AF65-F5344CB8AC3E}">
        <p14:creationId xmlns:p14="http://schemas.microsoft.com/office/powerpoint/2010/main" val="2032138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C456-81E4-53E0-30F7-889939CD2EAF}"/>
              </a:ext>
            </a:extLst>
          </p:cNvPr>
          <p:cNvSpPr>
            <a:spLocks noGrp="1"/>
          </p:cNvSpPr>
          <p:nvPr>
            <p:ph type="title"/>
          </p:nvPr>
        </p:nvSpPr>
        <p:spPr/>
        <p:txBody>
          <a:bodyPr/>
          <a:lstStyle/>
          <a:p>
            <a:r>
              <a:rPr lang="en-US" dirty="0"/>
              <a:t>Upload Files Page</a:t>
            </a:r>
          </a:p>
        </p:txBody>
      </p:sp>
      <p:pic>
        <p:nvPicPr>
          <p:cNvPr id="4" name="Content Placeholder 3">
            <a:extLst>
              <a:ext uri="{FF2B5EF4-FFF2-40B4-BE49-F238E27FC236}">
                <a16:creationId xmlns:a16="http://schemas.microsoft.com/office/drawing/2014/main" id="{ADFB8E37-D9A6-1851-A2FE-D55691ED2439}"/>
              </a:ext>
            </a:extLst>
          </p:cNvPr>
          <p:cNvPicPr>
            <a:picLocks noGrp="1" noChangeAspect="1"/>
          </p:cNvPicPr>
          <p:nvPr>
            <p:ph idx="1"/>
          </p:nvPr>
        </p:nvPicPr>
        <p:blipFill>
          <a:blip r:embed="rId2"/>
          <a:stretch>
            <a:fillRect/>
          </a:stretch>
        </p:blipFill>
        <p:spPr>
          <a:xfrm>
            <a:off x="1422663" y="1886182"/>
            <a:ext cx="9346673" cy="4351338"/>
          </a:xfrm>
          <a:prstGeom prst="rect">
            <a:avLst/>
          </a:prstGeom>
        </p:spPr>
      </p:pic>
      <p:sp>
        <p:nvSpPr>
          <p:cNvPr id="6" name="Rounded Rectangle 19">
            <a:extLst>
              <a:ext uri="{FF2B5EF4-FFF2-40B4-BE49-F238E27FC236}">
                <a16:creationId xmlns:a16="http://schemas.microsoft.com/office/drawing/2014/main" id="{6F812AF1-7D9A-CB86-9973-CB93F9ECEC16}"/>
              </a:ext>
            </a:extLst>
          </p:cNvPr>
          <p:cNvSpPr/>
          <p:nvPr/>
        </p:nvSpPr>
        <p:spPr>
          <a:xfrm>
            <a:off x="7456838" y="2613754"/>
            <a:ext cx="4109413" cy="154040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a:p>
            <a:endParaRPr lang="en-US" sz="1400" dirty="0"/>
          </a:p>
          <a:p>
            <a:r>
              <a:rPr lang="en-US" sz="1400" dirty="0"/>
              <a:t>2. Click Browse</a:t>
            </a:r>
          </a:p>
          <a:p>
            <a:r>
              <a:rPr lang="en-US" sz="1400" dirty="0"/>
              <a:t> and select the file you wish to upload.</a:t>
            </a:r>
          </a:p>
          <a:p>
            <a:r>
              <a:rPr lang="en-US" sz="1400" dirty="0"/>
              <a:t>Ensure filenames are UNIX compliant</a:t>
            </a:r>
          </a:p>
          <a:p>
            <a:r>
              <a:rPr lang="en-US" sz="1400" dirty="0"/>
              <a:t>3. Click Attach File</a:t>
            </a:r>
          </a:p>
          <a:p>
            <a:r>
              <a:rPr lang="en-US" sz="1400" dirty="0"/>
              <a:t>4. Click Post Entry</a:t>
            </a:r>
          </a:p>
          <a:p>
            <a:endParaRPr lang="en-US" sz="1400" dirty="0"/>
          </a:p>
          <a:p>
            <a:endParaRPr lang="en-US" sz="1400" dirty="0"/>
          </a:p>
        </p:txBody>
      </p:sp>
      <p:sp>
        <p:nvSpPr>
          <p:cNvPr id="9" name="Oval 8">
            <a:extLst>
              <a:ext uri="{FF2B5EF4-FFF2-40B4-BE49-F238E27FC236}">
                <a16:creationId xmlns:a16="http://schemas.microsoft.com/office/drawing/2014/main" id="{5E0BC7FC-2845-B05F-A605-9861E64578C5}"/>
              </a:ext>
            </a:extLst>
          </p:cNvPr>
          <p:cNvSpPr/>
          <p:nvPr/>
        </p:nvSpPr>
        <p:spPr>
          <a:xfrm>
            <a:off x="1352723" y="3234868"/>
            <a:ext cx="790969" cy="30969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98B5F8A-611A-1D9D-358D-60A854F181EE}"/>
              </a:ext>
            </a:extLst>
          </p:cNvPr>
          <p:cNvSpPr/>
          <p:nvPr/>
        </p:nvSpPr>
        <p:spPr>
          <a:xfrm>
            <a:off x="3353809" y="3260253"/>
            <a:ext cx="927521" cy="327509"/>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208FA74-C9BD-95A8-3093-2B376A12F70E}"/>
              </a:ext>
            </a:extLst>
          </p:cNvPr>
          <p:cNvSpPr/>
          <p:nvPr/>
        </p:nvSpPr>
        <p:spPr>
          <a:xfrm>
            <a:off x="2076071" y="3593007"/>
            <a:ext cx="1156625" cy="42389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279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2338-912A-B3FB-8CB9-9D1D62B7EFB3}"/>
              </a:ext>
            </a:extLst>
          </p:cNvPr>
          <p:cNvSpPr>
            <a:spLocks noGrp="1"/>
          </p:cNvSpPr>
          <p:nvPr>
            <p:ph type="title"/>
          </p:nvPr>
        </p:nvSpPr>
        <p:spPr/>
        <p:txBody>
          <a:bodyPr/>
          <a:lstStyle/>
          <a:p>
            <a:r>
              <a:rPr lang="en-US" dirty="0"/>
              <a:t>File Viewing on Traveler</a:t>
            </a:r>
          </a:p>
        </p:txBody>
      </p:sp>
      <p:pic>
        <p:nvPicPr>
          <p:cNvPr id="4" name="Content Placeholder 3">
            <a:extLst>
              <a:ext uri="{FF2B5EF4-FFF2-40B4-BE49-F238E27FC236}">
                <a16:creationId xmlns:a16="http://schemas.microsoft.com/office/drawing/2014/main" id="{625B0EC3-D113-6B20-93D6-93CB3E5EC1E7}"/>
              </a:ext>
            </a:extLst>
          </p:cNvPr>
          <p:cNvPicPr>
            <a:picLocks noGrp="1" noChangeAspect="1"/>
          </p:cNvPicPr>
          <p:nvPr>
            <p:ph idx="1"/>
          </p:nvPr>
        </p:nvPicPr>
        <p:blipFill>
          <a:blip r:embed="rId2"/>
          <a:stretch>
            <a:fillRect/>
          </a:stretch>
        </p:blipFill>
        <p:spPr>
          <a:xfrm>
            <a:off x="3399804" y="1963544"/>
            <a:ext cx="5392392" cy="4231697"/>
          </a:xfrm>
          <a:prstGeom prst="rect">
            <a:avLst/>
          </a:prstGeom>
        </p:spPr>
      </p:pic>
      <p:sp>
        <p:nvSpPr>
          <p:cNvPr id="5" name="Rounded Rectangle 30">
            <a:extLst>
              <a:ext uri="{FF2B5EF4-FFF2-40B4-BE49-F238E27FC236}">
                <a16:creationId xmlns:a16="http://schemas.microsoft.com/office/drawing/2014/main" id="{3B3EAB4B-6074-9CA3-A4A6-85D0D3DC0990}"/>
              </a:ext>
            </a:extLst>
          </p:cNvPr>
          <p:cNvSpPr/>
          <p:nvPr/>
        </p:nvSpPr>
        <p:spPr>
          <a:xfrm>
            <a:off x="7932817" y="2818278"/>
            <a:ext cx="2140851" cy="99416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 File will be displayed next to Attach Files button</a:t>
            </a:r>
          </a:p>
        </p:txBody>
      </p:sp>
    </p:spTree>
    <p:extLst>
      <p:ext uri="{BB962C8B-B14F-4D97-AF65-F5344CB8AC3E}">
        <p14:creationId xmlns:p14="http://schemas.microsoft.com/office/powerpoint/2010/main" val="3636932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F2D30CD-C4D1-471E-8EDB-841DCC854ADE}"/>
              </a:ext>
            </a:extLst>
          </p:cNvPr>
          <p:cNvPicPr>
            <a:picLocks noChangeAspect="1"/>
          </p:cNvPicPr>
          <p:nvPr/>
        </p:nvPicPr>
        <p:blipFill>
          <a:blip r:embed="rId2"/>
          <a:stretch>
            <a:fillRect/>
          </a:stretch>
        </p:blipFill>
        <p:spPr>
          <a:xfrm>
            <a:off x="5450293" y="5106050"/>
            <a:ext cx="6333807" cy="1070060"/>
          </a:xfrm>
          <a:prstGeom prst="rect">
            <a:avLst/>
          </a:prstGeom>
        </p:spPr>
      </p:pic>
      <p:pic>
        <p:nvPicPr>
          <p:cNvPr id="17" name="Picture 16">
            <a:extLst>
              <a:ext uri="{FF2B5EF4-FFF2-40B4-BE49-F238E27FC236}">
                <a16:creationId xmlns:a16="http://schemas.microsoft.com/office/drawing/2014/main" id="{980548B2-A425-47E1-9E98-187B2EB6AD70}"/>
              </a:ext>
            </a:extLst>
          </p:cNvPr>
          <p:cNvPicPr>
            <a:picLocks noChangeAspect="1"/>
          </p:cNvPicPr>
          <p:nvPr/>
        </p:nvPicPr>
        <p:blipFill>
          <a:blip r:embed="rId3"/>
          <a:stretch>
            <a:fillRect/>
          </a:stretch>
        </p:blipFill>
        <p:spPr>
          <a:xfrm>
            <a:off x="5144011" y="4229759"/>
            <a:ext cx="6946372" cy="292317"/>
          </a:xfrm>
          <a:prstGeom prst="rect">
            <a:avLst/>
          </a:prstGeom>
        </p:spPr>
      </p:pic>
      <p:pic>
        <p:nvPicPr>
          <p:cNvPr id="15" name="Content Placeholder 14">
            <a:extLst>
              <a:ext uri="{FF2B5EF4-FFF2-40B4-BE49-F238E27FC236}">
                <a16:creationId xmlns:a16="http://schemas.microsoft.com/office/drawing/2014/main" id="{DC6CFFDC-7C2E-47C8-BF99-723A99E7E3D0}"/>
              </a:ext>
            </a:extLst>
          </p:cNvPr>
          <p:cNvPicPr>
            <a:picLocks noGrp="1" noChangeAspect="1"/>
          </p:cNvPicPr>
          <p:nvPr>
            <p:ph idx="1"/>
          </p:nvPr>
        </p:nvPicPr>
        <p:blipFill>
          <a:blip r:embed="rId4"/>
          <a:stretch>
            <a:fillRect/>
          </a:stretch>
        </p:blipFill>
        <p:spPr>
          <a:xfrm>
            <a:off x="73265" y="1690688"/>
            <a:ext cx="4880424" cy="4150714"/>
          </a:xfrm>
          <a:prstGeom prst="rect">
            <a:avLst/>
          </a:prstGeom>
        </p:spPr>
      </p:pic>
      <p:sp>
        <p:nvSpPr>
          <p:cNvPr id="2" name="Title 1"/>
          <p:cNvSpPr>
            <a:spLocks noGrp="1"/>
          </p:cNvSpPr>
          <p:nvPr>
            <p:ph type="title"/>
          </p:nvPr>
        </p:nvSpPr>
        <p:spPr/>
        <p:txBody>
          <a:bodyPr/>
          <a:lstStyle/>
          <a:p>
            <a:r>
              <a:rPr lang="en-US" dirty="0"/>
              <a:t>Hold Points (Not Signer)</a:t>
            </a:r>
          </a:p>
        </p:txBody>
      </p:sp>
      <p:sp>
        <p:nvSpPr>
          <p:cNvPr id="5" name="Rounded Rectangle 4"/>
          <p:cNvSpPr/>
          <p:nvPr/>
        </p:nvSpPr>
        <p:spPr>
          <a:xfrm>
            <a:off x="6980280" y="1293924"/>
            <a:ext cx="4732351" cy="1542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Hold Points can only be cleared by the designated person(s)</a:t>
            </a:r>
          </a:p>
          <a:p>
            <a:pPr marL="285750" indent="-285750">
              <a:buFont typeface="Arial" panose="020B0604020202020204" pitchFamily="34" charset="0"/>
              <a:buChar char="•"/>
            </a:pPr>
            <a:r>
              <a:rPr lang="en-US" dirty="0"/>
              <a:t>Until the hold point is cleared, data cannot be added to subsequent pages (No ‘Submit to Database’ button)</a:t>
            </a:r>
          </a:p>
        </p:txBody>
      </p:sp>
      <p:sp>
        <p:nvSpPr>
          <p:cNvPr id="8" name="Oval 7"/>
          <p:cNvSpPr/>
          <p:nvPr/>
        </p:nvSpPr>
        <p:spPr>
          <a:xfrm>
            <a:off x="7265324" y="4929199"/>
            <a:ext cx="2369127" cy="52394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cxnSpLocks/>
            <a:stCxn id="5" idx="2"/>
          </p:cNvCxnSpPr>
          <p:nvPr/>
        </p:nvCxnSpPr>
        <p:spPr>
          <a:xfrm flipH="1">
            <a:off x="8617197" y="2836889"/>
            <a:ext cx="729259" cy="14113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p:cNvCxnSpPr>
          <p:nvPr/>
        </p:nvCxnSpPr>
        <p:spPr>
          <a:xfrm flipH="1">
            <a:off x="9193876" y="2836889"/>
            <a:ext cx="152580" cy="20923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89F98EA-3237-4F10-9A52-189D90DA7C22}"/>
              </a:ext>
            </a:extLst>
          </p:cNvPr>
          <p:cNvCxnSpPr>
            <a:cxnSpLocks/>
          </p:cNvCxnSpPr>
          <p:nvPr/>
        </p:nvCxnSpPr>
        <p:spPr>
          <a:xfrm flipH="1">
            <a:off x="2845544" y="1629721"/>
            <a:ext cx="4125403" cy="25227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39613C6-0B34-4771-81CD-79EF1497907B}"/>
              </a:ext>
            </a:extLst>
          </p:cNvPr>
          <p:cNvSpPr/>
          <p:nvPr/>
        </p:nvSpPr>
        <p:spPr>
          <a:xfrm>
            <a:off x="-15439" y="3724261"/>
            <a:ext cx="2860983" cy="879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65A2A4-C281-4153-99E6-1160F84A33A1}"/>
              </a:ext>
            </a:extLst>
          </p:cNvPr>
          <p:cNvSpPr txBox="1"/>
          <p:nvPr/>
        </p:nvSpPr>
        <p:spPr>
          <a:xfrm>
            <a:off x="7566558" y="5006507"/>
            <a:ext cx="1863908" cy="369332"/>
          </a:xfrm>
          <a:prstGeom prst="rect">
            <a:avLst/>
          </a:prstGeom>
          <a:noFill/>
        </p:spPr>
        <p:txBody>
          <a:bodyPr wrap="none" rtlCol="0">
            <a:spAutoFit/>
          </a:bodyPr>
          <a:lstStyle/>
          <a:p>
            <a:r>
              <a:rPr lang="en-US" dirty="0"/>
              <a:t>No Submit Button</a:t>
            </a:r>
          </a:p>
        </p:txBody>
      </p:sp>
    </p:spTree>
    <p:extLst>
      <p:ext uri="{BB962C8B-B14F-4D97-AF65-F5344CB8AC3E}">
        <p14:creationId xmlns:p14="http://schemas.microsoft.com/office/powerpoint/2010/main" val="421879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7CC0A23-5C10-43D2-B16A-9E711014D4AE}"/>
              </a:ext>
            </a:extLst>
          </p:cNvPr>
          <p:cNvPicPr>
            <a:picLocks noChangeAspect="1"/>
          </p:cNvPicPr>
          <p:nvPr/>
        </p:nvPicPr>
        <p:blipFill>
          <a:blip r:embed="rId2"/>
          <a:stretch>
            <a:fillRect/>
          </a:stretch>
        </p:blipFill>
        <p:spPr>
          <a:xfrm>
            <a:off x="5550285" y="5069173"/>
            <a:ext cx="4515786" cy="1743719"/>
          </a:xfrm>
          <a:prstGeom prst="rect">
            <a:avLst/>
          </a:prstGeom>
        </p:spPr>
      </p:pic>
      <p:pic>
        <p:nvPicPr>
          <p:cNvPr id="16" name="Content Placeholder 15">
            <a:extLst>
              <a:ext uri="{FF2B5EF4-FFF2-40B4-BE49-F238E27FC236}">
                <a16:creationId xmlns:a16="http://schemas.microsoft.com/office/drawing/2014/main" id="{12363525-7351-451A-80E0-58B187875B8E}"/>
              </a:ext>
            </a:extLst>
          </p:cNvPr>
          <p:cNvPicPr>
            <a:picLocks noGrp="1" noChangeAspect="1"/>
          </p:cNvPicPr>
          <p:nvPr>
            <p:ph idx="1"/>
          </p:nvPr>
        </p:nvPicPr>
        <p:blipFill>
          <a:blip r:embed="rId3"/>
          <a:stretch>
            <a:fillRect/>
          </a:stretch>
        </p:blipFill>
        <p:spPr>
          <a:xfrm>
            <a:off x="375997" y="3877592"/>
            <a:ext cx="4982270" cy="1714739"/>
          </a:xfrm>
          <a:prstGeom prst="rect">
            <a:avLst/>
          </a:prstGeom>
        </p:spPr>
      </p:pic>
      <p:pic>
        <p:nvPicPr>
          <p:cNvPr id="3" name="Picture 2">
            <a:extLst>
              <a:ext uri="{FF2B5EF4-FFF2-40B4-BE49-F238E27FC236}">
                <a16:creationId xmlns:a16="http://schemas.microsoft.com/office/drawing/2014/main" id="{BC9D0193-147A-4EEA-B3D7-A309FDA795C7}"/>
              </a:ext>
            </a:extLst>
          </p:cNvPr>
          <p:cNvPicPr>
            <a:picLocks noChangeAspect="1"/>
          </p:cNvPicPr>
          <p:nvPr/>
        </p:nvPicPr>
        <p:blipFill>
          <a:blip r:embed="rId4"/>
          <a:stretch>
            <a:fillRect/>
          </a:stretch>
        </p:blipFill>
        <p:spPr>
          <a:xfrm>
            <a:off x="475466" y="1416067"/>
            <a:ext cx="5849166" cy="2210108"/>
          </a:xfrm>
          <a:prstGeom prst="rect">
            <a:avLst/>
          </a:prstGeom>
        </p:spPr>
      </p:pic>
      <p:sp>
        <p:nvSpPr>
          <p:cNvPr id="2" name="Title 1"/>
          <p:cNvSpPr>
            <a:spLocks noGrp="1"/>
          </p:cNvSpPr>
          <p:nvPr>
            <p:ph type="title"/>
          </p:nvPr>
        </p:nvSpPr>
        <p:spPr/>
        <p:txBody>
          <a:bodyPr/>
          <a:lstStyle/>
          <a:p>
            <a:r>
              <a:rPr lang="en-US" dirty="0"/>
              <a:t>Hold Points (Signer)</a:t>
            </a:r>
          </a:p>
        </p:txBody>
      </p:sp>
      <p:sp>
        <p:nvSpPr>
          <p:cNvPr id="8" name="Oval 7"/>
          <p:cNvSpPr/>
          <p:nvPr/>
        </p:nvSpPr>
        <p:spPr>
          <a:xfrm>
            <a:off x="3528507" y="4819426"/>
            <a:ext cx="782041" cy="622507"/>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855897" y="1236443"/>
            <a:ext cx="3050771" cy="4466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This means a designated “signer” is logged in</a:t>
            </a:r>
          </a:p>
          <a:p>
            <a:pPr marL="285750" indent="-285750">
              <a:buFont typeface="Arial" panose="020B0604020202020204" pitchFamily="34" charset="0"/>
              <a:buChar char="•"/>
            </a:pPr>
            <a:r>
              <a:rPr lang="en-US" dirty="0"/>
              <a:t>Click the Stop Sign, then click your decision in the pop-up</a:t>
            </a:r>
          </a:p>
          <a:p>
            <a:pPr marL="285750" indent="-285750">
              <a:buFont typeface="Arial" panose="020B0604020202020204" pitchFamily="34" charset="0"/>
              <a:buChar char="•"/>
            </a:pPr>
            <a:r>
              <a:rPr lang="en-US" dirty="0"/>
              <a:t>This means the hold point is cleared</a:t>
            </a:r>
          </a:p>
        </p:txBody>
      </p:sp>
      <p:cxnSp>
        <p:nvCxnSpPr>
          <p:cNvPr id="24" name="Straight Arrow Connector 23"/>
          <p:cNvCxnSpPr>
            <a:cxnSpLocks/>
            <a:endCxn id="8" idx="7"/>
          </p:cNvCxnSpPr>
          <p:nvPr/>
        </p:nvCxnSpPr>
        <p:spPr>
          <a:xfrm flipH="1">
            <a:off x="4196021" y="3166871"/>
            <a:ext cx="4940166" cy="1743719"/>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H="1">
            <a:off x="5856905" y="4009292"/>
            <a:ext cx="3279281" cy="1174327"/>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44570670-17BD-45BA-A331-2116219CC3E3}"/>
              </a:ext>
            </a:extLst>
          </p:cNvPr>
          <p:cNvCxnSpPr/>
          <p:nvPr/>
        </p:nvCxnSpPr>
        <p:spPr>
          <a:xfrm rot="10800000">
            <a:off x="1226373" y="1690689"/>
            <a:ext cx="7909813" cy="966451"/>
          </a:xfrm>
          <a:prstGeom prst="bentConnector3">
            <a:avLst>
              <a:gd name="adj1" fmla="val 45920"/>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997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FF090CB-FC67-4332-9583-F98EA0D754A2}"/>
              </a:ext>
            </a:extLst>
          </p:cNvPr>
          <p:cNvPicPr>
            <a:picLocks noGrp="1" noChangeAspect="1"/>
          </p:cNvPicPr>
          <p:nvPr>
            <p:ph idx="1"/>
          </p:nvPr>
        </p:nvPicPr>
        <p:blipFill>
          <a:blip r:embed="rId2"/>
          <a:stretch>
            <a:fillRect/>
          </a:stretch>
        </p:blipFill>
        <p:spPr>
          <a:xfrm>
            <a:off x="3157424" y="1369519"/>
            <a:ext cx="5877151" cy="5395140"/>
          </a:xfrm>
          <a:prstGeom prst="rect">
            <a:avLst/>
          </a:prstGeom>
        </p:spPr>
      </p:pic>
      <p:sp>
        <p:nvSpPr>
          <p:cNvPr id="2" name="Title 1"/>
          <p:cNvSpPr>
            <a:spLocks noGrp="1"/>
          </p:cNvSpPr>
          <p:nvPr>
            <p:ph type="title"/>
          </p:nvPr>
        </p:nvSpPr>
        <p:spPr/>
        <p:txBody>
          <a:bodyPr/>
          <a:lstStyle/>
          <a:p>
            <a:r>
              <a:rPr lang="en-US" dirty="0"/>
              <a:t>Hold Points on the Last Page</a:t>
            </a:r>
          </a:p>
        </p:txBody>
      </p:sp>
      <p:sp>
        <p:nvSpPr>
          <p:cNvPr id="5" name="Rounded Rectangle 4"/>
          <p:cNvSpPr/>
          <p:nvPr/>
        </p:nvSpPr>
        <p:spPr>
          <a:xfrm>
            <a:off x="9160627" y="2657518"/>
            <a:ext cx="2701636" cy="154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Hold Points are on the last page, traveler cannot be closed until Hold Point is cleared</a:t>
            </a:r>
          </a:p>
        </p:txBody>
      </p:sp>
      <p:sp>
        <p:nvSpPr>
          <p:cNvPr id="6" name="Oval 5"/>
          <p:cNvSpPr/>
          <p:nvPr/>
        </p:nvSpPr>
        <p:spPr>
          <a:xfrm>
            <a:off x="6955717" y="5677275"/>
            <a:ext cx="2115698" cy="31267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03912" y="4719729"/>
            <a:ext cx="3427568" cy="9084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79A43B1-8C17-471A-BB29-E689F812DB8E}"/>
              </a:ext>
            </a:extLst>
          </p:cNvPr>
          <p:cNvSpPr txBox="1"/>
          <p:nvPr/>
        </p:nvSpPr>
        <p:spPr>
          <a:xfrm>
            <a:off x="7161762" y="5648949"/>
            <a:ext cx="1703608" cy="369332"/>
          </a:xfrm>
          <a:prstGeom prst="rect">
            <a:avLst/>
          </a:prstGeom>
          <a:noFill/>
        </p:spPr>
        <p:txBody>
          <a:bodyPr wrap="none" rtlCol="0">
            <a:spAutoFit/>
          </a:bodyPr>
          <a:lstStyle/>
          <a:p>
            <a:r>
              <a:rPr lang="en-US" dirty="0"/>
              <a:t>No Close Button</a:t>
            </a:r>
          </a:p>
        </p:txBody>
      </p:sp>
    </p:spTree>
    <p:extLst>
      <p:ext uri="{BB962C8B-B14F-4D97-AF65-F5344CB8AC3E}">
        <p14:creationId xmlns:p14="http://schemas.microsoft.com/office/powerpoint/2010/main" val="1862742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A00F39-34BA-44FA-8C6B-480CF395C4AF}"/>
              </a:ext>
            </a:extLst>
          </p:cNvPr>
          <p:cNvPicPr>
            <a:picLocks noChangeAspect="1"/>
          </p:cNvPicPr>
          <p:nvPr/>
        </p:nvPicPr>
        <p:blipFill>
          <a:blip r:embed="rId2"/>
          <a:stretch>
            <a:fillRect/>
          </a:stretch>
        </p:blipFill>
        <p:spPr>
          <a:xfrm>
            <a:off x="5642299" y="310039"/>
            <a:ext cx="5227432" cy="3728206"/>
          </a:xfrm>
          <a:prstGeom prst="rect">
            <a:avLst/>
          </a:prstGeom>
        </p:spPr>
      </p:pic>
      <p:sp>
        <p:nvSpPr>
          <p:cNvPr id="2" name="Title 1"/>
          <p:cNvSpPr>
            <a:spLocks noGrp="1"/>
          </p:cNvSpPr>
          <p:nvPr>
            <p:ph type="title"/>
          </p:nvPr>
        </p:nvSpPr>
        <p:spPr/>
        <p:txBody>
          <a:bodyPr/>
          <a:lstStyle/>
          <a:p>
            <a:r>
              <a:rPr lang="en-US" dirty="0"/>
              <a:t>Securing Data</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299" y="4349024"/>
            <a:ext cx="5235933" cy="2418141"/>
          </a:xfrm>
          <a:prstGeom prst="rect">
            <a:avLst/>
          </a:prstGeom>
          <a:ln w="12700">
            <a:solidFill>
              <a:schemeClr val="tx1"/>
            </a:solidFill>
          </a:ln>
        </p:spPr>
      </p:pic>
      <p:sp>
        <p:nvSpPr>
          <p:cNvPr id="14" name="Oval 13"/>
          <p:cNvSpPr/>
          <p:nvPr/>
        </p:nvSpPr>
        <p:spPr>
          <a:xfrm>
            <a:off x="5616997" y="3604831"/>
            <a:ext cx="958006" cy="20815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450651" y="3502176"/>
            <a:ext cx="1419080" cy="23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00488" y="4823802"/>
            <a:ext cx="2820057" cy="173736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697041" y="3198933"/>
            <a:ext cx="423949" cy="369332"/>
          </a:xfrm>
          <a:prstGeom prst="rect">
            <a:avLst/>
          </a:prstGeom>
          <a:noFill/>
        </p:spPr>
        <p:txBody>
          <a:bodyPr wrap="square" rtlCol="0">
            <a:spAutoFit/>
          </a:bodyPr>
          <a:lstStyle/>
          <a:p>
            <a:r>
              <a:rPr lang="en-US" b="1" dirty="0">
                <a:solidFill>
                  <a:srgbClr val="FF3300"/>
                </a:solidFill>
              </a:rPr>
              <a:t>1</a:t>
            </a:r>
          </a:p>
        </p:txBody>
      </p:sp>
      <p:sp>
        <p:nvSpPr>
          <p:cNvPr id="18" name="TextBox 17"/>
          <p:cNvSpPr txBox="1"/>
          <p:nvPr/>
        </p:nvSpPr>
        <p:spPr>
          <a:xfrm>
            <a:off x="5846618" y="3241613"/>
            <a:ext cx="249382" cy="369332"/>
          </a:xfrm>
          <a:prstGeom prst="rect">
            <a:avLst/>
          </a:prstGeom>
          <a:noFill/>
        </p:spPr>
        <p:txBody>
          <a:bodyPr wrap="square" rtlCol="0">
            <a:spAutoFit/>
          </a:bodyPr>
          <a:lstStyle/>
          <a:p>
            <a:r>
              <a:rPr lang="en-US" b="1" dirty="0">
                <a:solidFill>
                  <a:srgbClr val="FF3300"/>
                </a:solidFill>
              </a:rPr>
              <a:t>2</a:t>
            </a:r>
          </a:p>
        </p:txBody>
      </p:sp>
      <p:sp>
        <p:nvSpPr>
          <p:cNvPr id="19" name="Rounded Rectangle 18"/>
          <p:cNvSpPr/>
          <p:nvPr/>
        </p:nvSpPr>
        <p:spPr>
          <a:xfrm>
            <a:off x="1322269" y="1690688"/>
            <a:ext cx="2493818" cy="1046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Until a Traveler is closed, data can be entered and edited</a:t>
            </a:r>
          </a:p>
        </p:txBody>
      </p:sp>
      <p:sp>
        <p:nvSpPr>
          <p:cNvPr id="20" name="Rounded Rectangle 19"/>
          <p:cNvSpPr/>
          <p:nvPr/>
        </p:nvSpPr>
        <p:spPr>
          <a:xfrm>
            <a:off x="1322269" y="2877990"/>
            <a:ext cx="2493818" cy="1471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Once closed, ALL DATA is locked and cannot be changed without a service request</a:t>
            </a:r>
          </a:p>
        </p:txBody>
      </p:sp>
      <p:sp>
        <p:nvSpPr>
          <p:cNvPr id="21" name="Rounded Rectangle 20"/>
          <p:cNvSpPr/>
          <p:nvPr/>
        </p:nvSpPr>
        <p:spPr>
          <a:xfrm>
            <a:off x="1322269" y="4495449"/>
            <a:ext cx="2493818" cy="1197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Data is never deleted, a history of all changes is kept</a:t>
            </a:r>
          </a:p>
        </p:txBody>
      </p:sp>
      <p:sp>
        <p:nvSpPr>
          <p:cNvPr id="13" name="TextBox 12"/>
          <p:cNvSpPr txBox="1"/>
          <p:nvPr/>
        </p:nvSpPr>
        <p:spPr>
          <a:xfrm>
            <a:off x="5642299" y="5032546"/>
            <a:ext cx="249382" cy="369332"/>
          </a:xfrm>
          <a:prstGeom prst="rect">
            <a:avLst/>
          </a:prstGeom>
          <a:noFill/>
        </p:spPr>
        <p:txBody>
          <a:bodyPr wrap="square" rtlCol="0">
            <a:spAutoFit/>
          </a:bodyPr>
          <a:lstStyle/>
          <a:p>
            <a:r>
              <a:rPr lang="en-US" b="1" dirty="0">
                <a:solidFill>
                  <a:srgbClr val="FF3300"/>
                </a:solidFill>
              </a:rPr>
              <a:t>3</a:t>
            </a:r>
          </a:p>
        </p:txBody>
      </p:sp>
    </p:spTree>
    <p:extLst>
      <p:ext uri="{BB962C8B-B14F-4D97-AF65-F5344CB8AC3E}">
        <p14:creationId xmlns:p14="http://schemas.microsoft.com/office/powerpoint/2010/main" val="3069403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an NCR or D3</a:t>
            </a:r>
          </a:p>
        </p:txBody>
      </p:sp>
      <p:sp>
        <p:nvSpPr>
          <p:cNvPr id="3" name="Content Placeholder 2"/>
          <p:cNvSpPr>
            <a:spLocks noGrp="1"/>
          </p:cNvSpPr>
          <p:nvPr>
            <p:ph idx="1"/>
          </p:nvPr>
        </p:nvSpPr>
        <p:spPr/>
        <p:txBody>
          <a:bodyPr/>
          <a:lstStyle/>
          <a:p>
            <a:r>
              <a:rPr lang="en-US" dirty="0"/>
              <a:t>NCR: Non Conformance Report</a:t>
            </a:r>
          </a:p>
          <a:p>
            <a:pPr lvl="1"/>
            <a:r>
              <a:rPr lang="en-US" dirty="0"/>
              <a:t>should be issued for </a:t>
            </a:r>
            <a:r>
              <a:rPr lang="en-US" u="sng" dirty="0"/>
              <a:t>any part that does NOT meet the specified requirements</a:t>
            </a:r>
            <a:endParaRPr lang="en-US" dirty="0"/>
          </a:p>
          <a:p>
            <a:r>
              <a:rPr lang="en-US" dirty="0"/>
              <a:t>D3s: Detours Deviations Discrepancies</a:t>
            </a:r>
          </a:p>
          <a:p>
            <a:pPr lvl="1"/>
            <a:r>
              <a:rPr lang="en-US" dirty="0"/>
              <a:t>should be issued for any process that cannot be completed </a:t>
            </a:r>
            <a:r>
              <a:rPr lang="en-US" u="sng" dirty="0"/>
              <a:t>as specified</a:t>
            </a:r>
            <a:r>
              <a:rPr lang="en-US" dirty="0"/>
              <a:t> in the traveler or supporting documentation.</a:t>
            </a:r>
          </a:p>
          <a:p>
            <a:pPr lvl="1"/>
            <a:endParaRPr lang="en-US" dirty="0"/>
          </a:p>
          <a:p>
            <a:pPr marL="457200" lvl="1" indent="0">
              <a:buNone/>
            </a:pPr>
            <a:endParaRPr lang="en-US" dirty="0"/>
          </a:p>
          <a:p>
            <a:pPr marL="285750" indent="-285750"/>
            <a:r>
              <a:rPr lang="en-US" dirty="0"/>
              <a:t>After Instantiating a traveler, the buttons to open an NCR or D3, or view a previously opened one, appear</a:t>
            </a:r>
          </a:p>
          <a:p>
            <a:pPr marL="285750" indent="-285750"/>
            <a:r>
              <a:rPr lang="en-US" dirty="0"/>
              <a:t>Submit the page data to the database before opening either</a:t>
            </a:r>
          </a:p>
          <a:p>
            <a:endParaRPr lang="en-US" dirty="0"/>
          </a:p>
        </p:txBody>
      </p:sp>
      <p:pic>
        <p:nvPicPr>
          <p:cNvPr id="4" name="Picture 3"/>
          <p:cNvPicPr>
            <a:picLocks noChangeAspect="1"/>
          </p:cNvPicPr>
          <p:nvPr/>
        </p:nvPicPr>
        <p:blipFill>
          <a:blip r:embed="rId2"/>
          <a:stretch>
            <a:fillRect/>
          </a:stretch>
        </p:blipFill>
        <p:spPr>
          <a:xfrm>
            <a:off x="387085" y="4064973"/>
            <a:ext cx="11417829" cy="737214"/>
          </a:xfrm>
          <a:prstGeom prst="rect">
            <a:avLst/>
          </a:prstGeom>
        </p:spPr>
      </p:pic>
      <p:sp>
        <p:nvSpPr>
          <p:cNvPr id="5" name="Oval 4"/>
          <p:cNvSpPr/>
          <p:nvPr/>
        </p:nvSpPr>
        <p:spPr>
          <a:xfrm>
            <a:off x="6608618" y="4148051"/>
            <a:ext cx="3449782" cy="70658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287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2373"/>
            <a:ext cx="10515600" cy="908490"/>
          </a:xfrm>
        </p:spPr>
        <p:txBody>
          <a:bodyPr/>
          <a:lstStyle/>
          <a:p>
            <a:r>
              <a:rPr lang="en-US" dirty="0"/>
              <a:t>Homepage Rundown</a:t>
            </a:r>
          </a:p>
        </p:txBody>
      </p:sp>
      <p:pic>
        <p:nvPicPr>
          <p:cNvPr id="4" name="Picture 3">
            <a:extLst>
              <a:ext uri="{FF2B5EF4-FFF2-40B4-BE49-F238E27FC236}">
                <a16:creationId xmlns:a16="http://schemas.microsoft.com/office/drawing/2014/main" id="{1D01CB89-5FD6-621C-6AA1-D6FF5A754263}"/>
              </a:ext>
            </a:extLst>
          </p:cNvPr>
          <p:cNvPicPr>
            <a:picLocks noChangeAspect="1"/>
          </p:cNvPicPr>
          <p:nvPr/>
        </p:nvPicPr>
        <p:blipFill>
          <a:blip r:embed="rId2"/>
          <a:stretch>
            <a:fillRect/>
          </a:stretch>
        </p:blipFill>
        <p:spPr>
          <a:xfrm>
            <a:off x="700098" y="1346198"/>
            <a:ext cx="10791804" cy="4964793"/>
          </a:xfrm>
          <a:prstGeom prst="rect">
            <a:avLst/>
          </a:prstGeom>
        </p:spPr>
      </p:pic>
      <p:sp>
        <p:nvSpPr>
          <p:cNvPr id="7" name="Oval 6">
            <a:extLst>
              <a:ext uri="{FF2B5EF4-FFF2-40B4-BE49-F238E27FC236}">
                <a16:creationId xmlns:a16="http://schemas.microsoft.com/office/drawing/2014/main" id="{CBDB9696-223D-60D9-AC7B-8D2C0DEB80C0}"/>
              </a:ext>
            </a:extLst>
          </p:cNvPr>
          <p:cNvSpPr/>
          <p:nvPr/>
        </p:nvSpPr>
        <p:spPr>
          <a:xfrm>
            <a:off x="2328332" y="1690688"/>
            <a:ext cx="1913468" cy="26246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0AE7707-6683-2439-A8A9-E2A46BB47957}"/>
              </a:ext>
            </a:extLst>
          </p:cNvPr>
          <p:cNvSpPr/>
          <p:nvPr/>
        </p:nvSpPr>
        <p:spPr>
          <a:xfrm>
            <a:off x="4097865" y="2061543"/>
            <a:ext cx="1320802" cy="386289"/>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30C54B3-7169-F463-BACE-52B70D1522B5}"/>
              </a:ext>
            </a:extLst>
          </p:cNvPr>
          <p:cNvSpPr/>
          <p:nvPr/>
        </p:nvSpPr>
        <p:spPr>
          <a:xfrm>
            <a:off x="8525931" y="3079222"/>
            <a:ext cx="3149601" cy="1399645"/>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EA9ACF1-FAFF-19EE-A6F1-9E0AC9EC6627}"/>
              </a:ext>
            </a:extLst>
          </p:cNvPr>
          <p:cNvSpPr/>
          <p:nvPr/>
        </p:nvSpPr>
        <p:spPr>
          <a:xfrm>
            <a:off x="4368799" y="3400955"/>
            <a:ext cx="3386668" cy="211084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1D67391-2C15-CFF6-31D8-1F2AA726F703}"/>
              </a:ext>
            </a:extLst>
          </p:cNvPr>
          <p:cNvSpPr/>
          <p:nvPr/>
        </p:nvSpPr>
        <p:spPr>
          <a:xfrm>
            <a:off x="8407397" y="4486437"/>
            <a:ext cx="3268135" cy="908491"/>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55CBB93-249F-1753-76D9-458EC6D1B931}"/>
              </a:ext>
            </a:extLst>
          </p:cNvPr>
          <p:cNvSpPr/>
          <p:nvPr/>
        </p:nvSpPr>
        <p:spPr>
          <a:xfrm>
            <a:off x="880536" y="4348954"/>
            <a:ext cx="2370664" cy="555892"/>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748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83E4-2CA1-2CF8-5C35-83AAB595A51A}"/>
              </a:ext>
            </a:extLst>
          </p:cNvPr>
          <p:cNvSpPr>
            <a:spLocks noGrp="1"/>
          </p:cNvSpPr>
          <p:nvPr>
            <p:ph type="title"/>
          </p:nvPr>
        </p:nvSpPr>
        <p:spPr/>
        <p:txBody>
          <a:bodyPr/>
          <a:lstStyle/>
          <a:p>
            <a:r>
              <a:rPr lang="en-US" dirty="0"/>
              <a:t>NCR Instantiation </a:t>
            </a:r>
          </a:p>
        </p:txBody>
      </p:sp>
      <p:pic>
        <p:nvPicPr>
          <p:cNvPr id="4" name="Picture 3">
            <a:extLst>
              <a:ext uri="{FF2B5EF4-FFF2-40B4-BE49-F238E27FC236}">
                <a16:creationId xmlns:a16="http://schemas.microsoft.com/office/drawing/2014/main" id="{26F4E88B-8F00-494F-055A-9BA330EE17A3}"/>
              </a:ext>
            </a:extLst>
          </p:cNvPr>
          <p:cNvPicPr>
            <a:picLocks noChangeAspect="1"/>
          </p:cNvPicPr>
          <p:nvPr/>
        </p:nvPicPr>
        <p:blipFill>
          <a:blip r:embed="rId2"/>
          <a:stretch>
            <a:fillRect/>
          </a:stretch>
        </p:blipFill>
        <p:spPr>
          <a:xfrm>
            <a:off x="279406" y="2226733"/>
            <a:ext cx="11633187" cy="2863835"/>
          </a:xfrm>
          <a:prstGeom prst="rect">
            <a:avLst/>
          </a:prstGeom>
        </p:spPr>
      </p:pic>
      <p:sp>
        <p:nvSpPr>
          <p:cNvPr id="10" name="Rectangle: Rounded Corners 9">
            <a:extLst>
              <a:ext uri="{FF2B5EF4-FFF2-40B4-BE49-F238E27FC236}">
                <a16:creationId xmlns:a16="http://schemas.microsoft.com/office/drawing/2014/main" id="{24BD3C15-B6F4-7AAA-4C6F-1464E4F4E640}"/>
              </a:ext>
            </a:extLst>
          </p:cNvPr>
          <p:cNvSpPr/>
          <p:nvPr/>
        </p:nvSpPr>
        <p:spPr>
          <a:xfrm>
            <a:off x="7247467" y="3922623"/>
            <a:ext cx="4546599" cy="13267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Select all reasons for the noncompliance report being opened and provide an explanation of issue along with attaching any files or pictures needed for documentation.</a:t>
            </a:r>
          </a:p>
        </p:txBody>
      </p:sp>
      <p:sp>
        <p:nvSpPr>
          <p:cNvPr id="3" name="Rectangle: Rounded Corners 2">
            <a:extLst>
              <a:ext uri="{FF2B5EF4-FFF2-40B4-BE49-F238E27FC236}">
                <a16:creationId xmlns:a16="http://schemas.microsoft.com/office/drawing/2014/main" id="{94984B34-0116-9565-B5C4-CFB6C6FB83E2}"/>
              </a:ext>
            </a:extLst>
          </p:cNvPr>
          <p:cNvSpPr/>
          <p:nvPr/>
        </p:nvSpPr>
        <p:spPr>
          <a:xfrm>
            <a:off x="7641267" y="1901571"/>
            <a:ext cx="2968831" cy="9084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When filling out an NCR only select one non-conformance category. If a part has more than one non-conformance then multiple NCRs will need to be opened.</a:t>
            </a:r>
          </a:p>
        </p:txBody>
      </p:sp>
    </p:spTree>
    <p:extLst>
      <p:ext uri="{BB962C8B-B14F-4D97-AF65-F5344CB8AC3E}">
        <p14:creationId xmlns:p14="http://schemas.microsoft.com/office/powerpoint/2010/main" val="4112195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66B8-D418-9E66-FBD4-0130D212EF5F}"/>
              </a:ext>
            </a:extLst>
          </p:cNvPr>
          <p:cNvSpPr>
            <a:spLocks noGrp="1"/>
          </p:cNvSpPr>
          <p:nvPr>
            <p:ph type="title"/>
          </p:nvPr>
        </p:nvSpPr>
        <p:spPr/>
        <p:txBody>
          <a:bodyPr/>
          <a:lstStyle/>
          <a:p>
            <a:r>
              <a:rPr lang="en-US" dirty="0"/>
              <a:t>NCR Initial Disposition</a:t>
            </a:r>
          </a:p>
        </p:txBody>
      </p:sp>
      <p:sp>
        <p:nvSpPr>
          <p:cNvPr id="4" name="Content Placeholder 3">
            <a:extLst>
              <a:ext uri="{FF2B5EF4-FFF2-40B4-BE49-F238E27FC236}">
                <a16:creationId xmlns:a16="http://schemas.microsoft.com/office/drawing/2014/main" id="{9118F3C3-A9EF-E2FA-C5F6-30FBCA862E9B}"/>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EF7AD718-EB03-14B4-D433-727F33DB27F2}"/>
              </a:ext>
            </a:extLst>
          </p:cNvPr>
          <p:cNvPicPr>
            <a:picLocks noChangeAspect="1"/>
          </p:cNvPicPr>
          <p:nvPr/>
        </p:nvPicPr>
        <p:blipFill>
          <a:blip r:embed="rId2"/>
          <a:stretch>
            <a:fillRect/>
          </a:stretch>
        </p:blipFill>
        <p:spPr>
          <a:xfrm>
            <a:off x="656166" y="1814513"/>
            <a:ext cx="10879667" cy="4138663"/>
          </a:xfrm>
          <a:prstGeom prst="rect">
            <a:avLst/>
          </a:prstGeom>
        </p:spPr>
      </p:pic>
      <p:sp>
        <p:nvSpPr>
          <p:cNvPr id="8" name="Rectangle: Rounded Corners 7">
            <a:extLst>
              <a:ext uri="{FF2B5EF4-FFF2-40B4-BE49-F238E27FC236}">
                <a16:creationId xmlns:a16="http://schemas.microsoft.com/office/drawing/2014/main" id="{7EA0AF79-B011-F6B2-308C-B73C3D1F497C}"/>
              </a:ext>
            </a:extLst>
          </p:cNvPr>
          <p:cNvSpPr/>
          <p:nvPr/>
        </p:nvSpPr>
        <p:spPr>
          <a:xfrm>
            <a:off x="7247467" y="3922623"/>
            <a:ext cx="4546599" cy="14537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Select an initial disposition. Provide description and  attach any files or pictures needed for documentation.</a:t>
            </a:r>
          </a:p>
          <a:p>
            <a:pPr algn="ctr"/>
            <a:endParaRPr lang="en-US" dirty="0"/>
          </a:p>
          <a:p>
            <a:pPr algn="ctr"/>
            <a:r>
              <a:rPr lang="en-US" dirty="0"/>
              <a:t>Initial dispositions are not always needed.</a:t>
            </a:r>
          </a:p>
        </p:txBody>
      </p:sp>
    </p:spTree>
    <p:extLst>
      <p:ext uri="{BB962C8B-B14F-4D97-AF65-F5344CB8AC3E}">
        <p14:creationId xmlns:p14="http://schemas.microsoft.com/office/powerpoint/2010/main" val="2438914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E29D-AE1A-B13F-685B-6F136E5CE8E8}"/>
              </a:ext>
            </a:extLst>
          </p:cNvPr>
          <p:cNvSpPr>
            <a:spLocks noGrp="1"/>
          </p:cNvSpPr>
          <p:nvPr>
            <p:ph type="title"/>
          </p:nvPr>
        </p:nvSpPr>
        <p:spPr/>
        <p:txBody>
          <a:bodyPr/>
          <a:lstStyle/>
          <a:p>
            <a:r>
              <a:rPr lang="en-US" dirty="0"/>
              <a:t>NCR Final Disposition</a:t>
            </a:r>
          </a:p>
        </p:txBody>
      </p:sp>
      <p:pic>
        <p:nvPicPr>
          <p:cNvPr id="5" name="Content Placeholder 4">
            <a:extLst>
              <a:ext uri="{FF2B5EF4-FFF2-40B4-BE49-F238E27FC236}">
                <a16:creationId xmlns:a16="http://schemas.microsoft.com/office/drawing/2014/main" id="{032CA1C5-EA09-6444-3026-B02807A0E24F}"/>
              </a:ext>
            </a:extLst>
          </p:cNvPr>
          <p:cNvPicPr>
            <a:picLocks noGrp="1" noChangeAspect="1"/>
          </p:cNvPicPr>
          <p:nvPr>
            <p:ph idx="1"/>
          </p:nvPr>
        </p:nvPicPr>
        <p:blipFill>
          <a:blip r:embed="rId2"/>
          <a:stretch>
            <a:fillRect/>
          </a:stretch>
        </p:blipFill>
        <p:spPr>
          <a:xfrm>
            <a:off x="838200" y="2120063"/>
            <a:ext cx="10515600" cy="3762462"/>
          </a:xfrm>
        </p:spPr>
      </p:pic>
      <p:sp>
        <p:nvSpPr>
          <p:cNvPr id="6" name="Rectangle: Rounded Corners 5">
            <a:extLst>
              <a:ext uri="{FF2B5EF4-FFF2-40B4-BE49-F238E27FC236}">
                <a16:creationId xmlns:a16="http://schemas.microsoft.com/office/drawing/2014/main" id="{F0655D51-0112-BC97-647E-A66B834ECECC}"/>
              </a:ext>
            </a:extLst>
          </p:cNvPr>
          <p:cNvSpPr/>
          <p:nvPr/>
        </p:nvSpPr>
        <p:spPr>
          <a:xfrm>
            <a:off x="7247467" y="3922623"/>
            <a:ext cx="4546599" cy="13267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Select the final disposition. Provide description and attach any files or pictures needed for documentation.</a:t>
            </a:r>
          </a:p>
        </p:txBody>
      </p:sp>
    </p:spTree>
    <p:extLst>
      <p:ext uri="{BB962C8B-B14F-4D97-AF65-F5344CB8AC3E}">
        <p14:creationId xmlns:p14="http://schemas.microsoft.com/office/powerpoint/2010/main" val="1006798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7B7D-0220-0586-C714-0CC76BD6F5E5}"/>
              </a:ext>
            </a:extLst>
          </p:cNvPr>
          <p:cNvSpPr>
            <a:spLocks noGrp="1"/>
          </p:cNvSpPr>
          <p:nvPr>
            <p:ph type="title"/>
          </p:nvPr>
        </p:nvSpPr>
        <p:spPr/>
        <p:txBody>
          <a:bodyPr/>
          <a:lstStyle/>
          <a:p>
            <a:r>
              <a:rPr lang="en-US" dirty="0"/>
              <a:t>NCR Dispositions</a:t>
            </a:r>
          </a:p>
        </p:txBody>
      </p:sp>
      <p:sp>
        <p:nvSpPr>
          <p:cNvPr id="3" name="Content Placeholder 2">
            <a:extLst>
              <a:ext uri="{FF2B5EF4-FFF2-40B4-BE49-F238E27FC236}">
                <a16:creationId xmlns:a16="http://schemas.microsoft.com/office/drawing/2014/main" id="{D8360406-53E8-5E00-27BA-CA603AB33B89}"/>
              </a:ext>
            </a:extLst>
          </p:cNvPr>
          <p:cNvSpPr>
            <a:spLocks noGrp="1"/>
          </p:cNvSpPr>
          <p:nvPr>
            <p:ph idx="1"/>
          </p:nvPr>
        </p:nvSpPr>
        <p:spPr>
          <a:xfrm>
            <a:off x="512233" y="5901267"/>
            <a:ext cx="11167533" cy="634153"/>
          </a:xfrm>
        </p:spPr>
        <p:txBody>
          <a:bodyPr/>
          <a:lstStyle/>
          <a:p>
            <a:pPr marL="0" indent="0">
              <a:buNone/>
            </a:pPr>
            <a:r>
              <a:rPr lang="en-US" sz="1800" dirty="0">
                <a:solidFill>
                  <a:srgbClr val="0563C1"/>
                </a:solidFill>
                <a:hlinkClick r:id="rId2">
                  <a:extLst>
                    <a:ext uri="{A12FA001-AC4F-418D-AE19-62706E023703}">
                      <ahyp:hlinkClr xmlns:ahyp="http://schemas.microsoft.com/office/drawing/2018/hyperlinkcolor" val="tx"/>
                    </a:ext>
                  </a:extLst>
                </a:hlinkClick>
              </a:rPr>
              <a:t>https://jlabdoc.jlab.org/docushare/dsweb/Get/Document-247643/SRF-12-PR-001%20Nonconforming%20Product.pdf</a:t>
            </a:r>
            <a:endParaRPr lang="en-US" sz="1800" dirty="0"/>
          </a:p>
          <a:p>
            <a:pPr marL="0" indent="0">
              <a:buNone/>
            </a:pPr>
            <a:endParaRPr lang="en-US" sz="2000" dirty="0"/>
          </a:p>
        </p:txBody>
      </p:sp>
      <p:sp>
        <p:nvSpPr>
          <p:cNvPr id="4" name="TextBox 3">
            <a:extLst>
              <a:ext uri="{FF2B5EF4-FFF2-40B4-BE49-F238E27FC236}">
                <a16:creationId xmlns:a16="http://schemas.microsoft.com/office/drawing/2014/main" id="{8AD732CC-ACC0-3B8A-92EA-01768E3A7BAA}"/>
              </a:ext>
            </a:extLst>
          </p:cNvPr>
          <p:cNvSpPr txBox="1"/>
          <p:nvPr/>
        </p:nvSpPr>
        <p:spPr>
          <a:xfrm>
            <a:off x="512233" y="5645667"/>
            <a:ext cx="11167533" cy="369332"/>
          </a:xfrm>
          <a:prstGeom prst="rect">
            <a:avLst/>
          </a:prstGeom>
          <a:noFill/>
        </p:spPr>
        <p:txBody>
          <a:bodyPr wrap="square" rtlCol="0">
            <a:spAutoFit/>
          </a:bodyPr>
          <a:lstStyle/>
          <a:p>
            <a:r>
              <a:rPr lang="en-US" dirty="0"/>
              <a:t>For more information on NCRs and dispositions please reference the procedure below</a:t>
            </a:r>
          </a:p>
        </p:txBody>
      </p:sp>
      <p:graphicFrame>
        <p:nvGraphicFramePr>
          <p:cNvPr id="6" name="Table 5">
            <a:extLst>
              <a:ext uri="{FF2B5EF4-FFF2-40B4-BE49-F238E27FC236}">
                <a16:creationId xmlns:a16="http://schemas.microsoft.com/office/drawing/2014/main" id="{207E9BA1-B724-9611-B1ED-7D1F59CF969C}"/>
              </a:ext>
            </a:extLst>
          </p:cNvPr>
          <p:cNvGraphicFramePr>
            <a:graphicFrameLocks noGrp="1"/>
          </p:cNvGraphicFramePr>
          <p:nvPr>
            <p:extLst>
              <p:ext uri="{D42A27DB-BD31-4B8C-83A1-F6EECF244321}">
                <p14:modId xmlns:p14="http://schemas.microsoft.com/office/powerpoint/2010/main" val="2832786516"/>
              </p:ext>
            </p:extLst>
          </p:nvPr>
        </p:nvGraphicFramePr>
        <p:xfrm>
          <a:off x="317499" y="1690688"/>
          <a:ext cx="11557000" cy="3698425"/>
        </p:xfrm>
        <a:graphic>
          <a:graphicData uri="http://schemas.openxmlformats.org/drawingml/2006/table">
            <a:tbl>
              <a:tblPr firstRow="1" bandRow="1">
                <a:tableStyleId>{5C22544A-7EE6-4342-B048-85BDC9FD1C3A}</a:tableStyleId>
              </a:tblPr>
              <a:tblGrid>
                <a:gridCol w="338666">
                  <a:extLst>
                    <a:ext uri="{9D8B030D-6E8A-4147-A177-3AD203B41FA5}">
                      <a16:colId xmlns:a16="http://schemas.microsoft.com/office/drawing/2014/main" val="3294145120"/>
                    </a:ext>
                  </a:extLst>
                </a:gridCol>
                <a:gridCol w="2091267">
                  <a:extLst>
                    <a:ext uri="{9D8B030D-6E8A-4147-A177-3AD203B41FA5}">
                      <a16:colId xmlns:a16="http://schemas.microsoft.com/office/drawing/2014/main" val="1627271390"/>
                    </a:ext>
                  </a:extLst>
                </a:gridCol>
                <a:gridCol w="2048933">
                  <a:extLst>
                    <a:ext uri="{9D8B030D-6E8A-4147-A177-3AD203B41FA5}">
                      <a16:colId xmlns:a16="http://schemas.microsoft.com/office/drawing/2014/main" val="3141205874"/>
                    </a:ext>
                  </a:extLst>
                </a:gridCol>
                <a:gridCol w="7078134">
                  <a:extLst>
                    <a:ext uri="{9D8B030D-6E8A-4147-A177-3AD203B41FA5}">
                      <a16:colId xmlns:a16="http://schemas.microsoft.com/office/drawing/2014/main" val="239555105"/>
                    </a:ext>
                  </a:extLst>
                </a:gridCol>
              </a:tblGrid>
              <a:tr h="213365">
                <a:tc>
                  <a:txBody>
                    <a:bodyPr/>
                    <a:lstStyle/>
                    <a:p>
                      <a:endParaRPr lang="en-US" dirty="0"/>
                    </a:p>
                  </a:txBody>
                  <a:tcPr/>
                </a:tc>
                <a:tc>
                  <a:txBody>
                    <a:bodyPr/>
                    <a:lstStyle/>
                    <a:p>
                      <a:r>
                        <a:rPr lang="en-US" sz="1200" dirty="0"/>
                        <a:t>Initial Disposition</a:t>
                      </a:r>
                    </a:p>
                  </a:txBody>
                  <a:tcPr/>
                </a:tc>
                <a:tc>
                  <a:txBody>
                    <a:bodyPr/>
                    <a:lstStyle/>
                    <a:p>
                      <a:r>
                        <a:rPr lang="en-US" sz="1200" dirty="0"/>
                        <a:t>Final Disposition</a:t>
                      </a:r>
                    </a:p>
                  </a:txBody>
                  <a:tcPr/>
                </a:tc>
                <a:tc>
                  <a:txBody>
                    <a:bodyPr/>
                    <a:lstStyle/>
                    <a:p>
                      <a:r>
                        <a:rPr lang="en-US" sz="1200" dirty="0"/>
                        <a:t>Description of Disposition Pathway</a:t>
                      </a:r>
                    </a:p>
                  </a:txBody>
                  <a:tcPr/>
                </a:tc>
                <a:extLst>
                  <a:ext uri="{0D108BD9-81ED-4DB2-BD59-A6C34878D82A}">
                    <a16:rowId xmlns:a16="http://schemas.microsoft.com/office/drawing/2014/main" val="2823733534"/>
                  </a:ext>
                </a:extLst>
              </a:tr>
              <a:tr h="254002">
                <a:tc>
                  <a:txBody>
                    <a:bodyPr/>
                    <a:lstStyle/>
                    <a:p>
                      <a:r>
                        <a:rPr lang="en-US" sz="1200" dirty="0"/>
                        <a:t>1</a:t>
                      </a:r>
                    </a:p>
                  </a:txBody>
                  <a:tcPr/>
                </a:tc>
                <a:tc>
                  <a:txBody>
                    <a:bodyPr/>
                    <a:lstStyle/>
                    <a:p>
                      <a:r>
                        <a:rPr lang="en-US" sz="1200" dirty="0"/>
                        <a:t>N/A</a:t>
                      </a:r>
                    </a:p>
                  </a:txBody>
                  <a:tcPr/>
                </a:tc>
                <a:tc>
                  <a:txBody>
                    <a:bodyPr/>
                    <a:lstStyle/>
                    <a:p>
                      <a:r>
                        <a:rPr lang="en-US" sz="1200" dirty="0"/>
                        <a:t>Conforming</a:t>
                      </a:r>
                    </a:p>
                  </a:txBody>
                  <a:tcPr/>
                </a:tc>
                <a:tc>
                  <a:txBody>
                    <a:bodyPr/>
                    <a:lstStyle/>
                    <a:p>
                      <a:r>
                        <a:rPr lang="en-US" sz="1200" dirty="0"/>
                        <a:t>Conforming. Allowed by SRF and customer. Use for production.</a:t>
                      </a:r>
                    </a:p>
                  </a:txBody>
                  <a:tcPr/>
                </a:tc>
                <a:extLst>
                  <a:ext uri="{0D108BD9-81ED-4DB2-BD59-A6C34878D82A}">
                    <a16:rowId xmlns:a16="http://schemas.microsoft.com/office/drawing/2014/main" val="2133705029"/>
                  </a:ext>
                </a:extLst>
              </a:tr>
              <a:tr h="250615">
                <a:tc>
                  <a:txBody>
                    <a:bodyPr/>
                    <a:lstStyle/>
                    <a:p>
                      <a:r>
                        <a:rPr lang="en-US" sz="1200" dirty="0"/>
                        <a:t>2</a:t>
                      </a:r>
                    </a:p>
                  </a:txBody>
                  <a:tcPr/>
                </a:tc>
                <a:tc>
                  <a:txBody>
                    <a:bodyPr/>
                    <a:lstStyle/>
                    <a:p>
                      <a:r>
                        <a:rPr lang="en-US" sz="1200" dirty="0"/>
                        <a:t>Hold/Re-measure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Conforming</a:t>
                      </a:r>
                    </a:p>
                  </a:txBody>
                  <a:tcPr/>
                </a:tc>
                <a:tc>
                  <a:txBody>
                    <a:bodyPr/>
                    <a:lstStyle/>
                    <a:p>
                      <a:r>
                        <a:rPr lang="en-US" sz="1200" dirty="0"/>
                        <a:t>Re-measured. Verified. Conforming. Use for production.</a:t>
                      </a:r>
                    </a:p>
                  </a:txBody>
                  <a:tcPr/>
                </a:tc>
                <a:extLst>
                  <a:ext uri="{0D108BD9-81ED-4DB2-BD59-A6C34878D82A}">
                    <a16:rowId xmlns:a16="http://schemas.microsoft.com/office/drawing/2014/main" val="1719907567"/>
                  </a:ext>
                </a:extLst>
              </a:tr>
              <a:tr h="247228">
                <a:tc>
                  <a:txBody>
                    <a:bodyPr/>
                    <a:lstStyle/>
                    <a:p>
                      <a:r>
                        <a:rPr lang="en-US" sz="1200" dirty="0"/>
                        <a:t>3</a:t>
                      </a:r>
                    </a:p>
                  </a:txBody>
                  <a:tcPr/>
                </a:tc>
                <a:tc>
                  <a:txBody>
                    <a:bodyPr/>
                    <a:lstStyle/>
                    <a:p>
                      <a:r>
                        <a:rPr lang="en-US" sz="1200" dirty="0"/>
                        <a:t>Hold/Modify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Conforming</a:t>
                      </a:r>
                    </a:p>
                  </a:txBody>
                  <a:tcPr/>
                </a:tc>
                <a:tc>
                  <a:txBody>
                    <a:bodyPr/>
                    <a:lstStyle/>
                    <a:p>
                      <a:r>
                        <a:rPr lang="en-US" sz="1200" dirty="0"/>
                        <a:t>Modified. Verified. Conforming. Use for production.</a:t>
                      </a:r>
                    </a:p>
                  </a:txBody>
                  <a:tcPr/>
                </a:tc>
                <a:extLst>
                  <a:ext uri="{0D108BD9-81ED-4DB2-BD59-A6C34878D82A}">
                    <a16:rowId xmlns:a16="http://schemas.microsoft.com/office/drawing/2014/main" val="2946805543"/>
                  </a:ext>
                </a:extLst>
              </a:tr>
              <a:tr h="235375">
                <a:tc>
                  <a:txBody>
                    <a:bodyPr/>
                    <a:lstStyle/>
                    <a:p>
                      <a:r>
                        <a:rPr lang="en-US" sz="1200" dirty="0"/>
                        <a:t>4</a:t>
                      </a:r>
                    </a:p>
                  </a:txBody>
                  <a:tcPr/>
                </a:tc>
                <a:tc>
                  <a:txBody>
                    <a:bodyPr/>
                    <a:lstStyle/>
                    <a:p>
                      <a:r>
                        <a:rPr lang="en-US" sz="1200" dirty="0"/>
                        <a:t>N/A</a:t>
                      </a:r>
                    </a:p>
                  </a:txBody>
                  <a:tcPr/>
                </a:tc>
                <a:tc>
                  <a:txBody>
                    <a:bodyPr/>
                    <a:lstStyle/>
                    <a:p>
                      <a:r>
                        <a:rPr lang="en-US" sz="1200" dirty="0"/>
                        <a:t>Use as is</a:t>
                      </a:r>
                    </a:p>
                  </a:txBody>
                  <a:tcPr/>
                </a:tc>
                <a:tc>
                  <a:txBody>
                    <a:bodyPr/>
                    <a:lstStyle/>
                    <a:p>
                      <a:r>
                        <a:rPr lang="en-US" sz="1200" dirty="0"/>
                        <a:t>Nonconforming. Justified for use by SRF and the customer. Use for production.</a:t>
                      </a:r>
                    </a:p>
                  </a:txBody>
                  <a:tcPr/>
                </a:tc>
                <a:extLst>
                  <a:ext uri="{0D108BD9-81ED-4DB2-BD59-A6C34878D82A}">
                    <a16:rowId xmlns:a16="http://schemas.microsoft.com/office/drawing/2014/main" val="1684910574"/>
                  </a:ext>
                </a:extLst>
              </a:tr>
              <a:tr h="265855">
                <a:tc>
                  <a:txBody>
                    <a:bodyPr/>
                    <a:lstStyle/>
                    <a:p>
                      <a:r>
                        <a:rPr lang="en-US" sz="1200" dirty="0"/>
                        <a:t>5</a:t>
                      </a:r>
                    </a:p>
                  </a:txBody>
                  <a:tcPr/>
                </a:tc>
                <a:tc>
                  <a:txBody>
                    <a:bodyPr/>
                    <a:lstStyle/>
                    <a:p>
                      <a:r>
                        <a:rPr lang="en-US" sz="1200" dirty="0"/>
                        <a:t>Hold/Re-measure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 as is</a:t>
                      </a:r>
                    </a:p>
                  </a:txBody>
                  <a:tcPr/>
                </a:tc>
                <a:tc>
                  <a:txBody>
                    <a:bodyPr/>
                    <a:lstStyle/>
                    <a:p>
                      <a:r>
                        <a:rPr lang="en-US" sz="1200" dirty="0"/>
                        <a:t>Re-measured. Nonconforming. Justified for use by SRF and the customer. Use for production.</a:t>
                      </a:r>
                    </a:p>
                  </a:txBody>
                  <a:tcPr/>
                </a:tc>
                <a:extLst>
                  <a:ext uri="{0D108BD9-81ED-4DB2-BD59-A6C34878D82A}">
                    <a16:rowId xmlns:a16="http://schemas.microsoft.com/office/drawing/2014/main" val="926549358"/>
                  </a:ext>
                </a:extLst>
              </a:tr>
              <a:tr h="254002">
                <a:tc>
                  <a:txBody>
                    <a:bodyPr/>
                    <a:lstStyle/>
                    <a:p>
                      <a:r>
                        <a:rPr lang="en-US" sz="1200" dirty="0"/>
                        <a:t>6</a:t>
                      </a:r>
                    </a:p>
                  </a:txBody>
                  <a:tcPr/>
                </a:tc>
                <a:tc>
                  <a:txBody>
                    <a:bodyPr/>
                    <a:lstStyle/>
                    <a:p>
                      <a:r>
                        <a:rPr lang="en-US" sz="1200" dirty="0"/>
                        <a:t>Hold/Modify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 as is</a:t>
                      </a:r>
                    </a:p>
                  </a:txBody>
                  <a:tcPr/>
                </a:tc>
                <a:tc>
                  <a:txBody>
                    <a:bodyPr/>
                    <a:lstStyle/>
                    <a:p>
                      <a:r>
                        <a:rPr lang="en-US" sz="1200" dirty="0"/>
                        <a:t>Modified. Nonconforming. Justified for use by SRF and the customer. Use for production.</a:t>
                      </a:r>
                    </a:p>
                  </a:txBody>
                  <a:tcPr/>
                </a:tc>
                <a:extLst>
                  <a:ext uri="{0D108BD9-81ED-4DB2-BD59-A6C34878D82A}">
                    <a16:rowId xmlns:a16="http://schemas.microsoft.com/office/drawing/2014/main" val="3260342122"/>
                  </a:ext>
                </a:extLst>
              </a:tr>
              <a:tr h="259082">
                <a:tc>
                  <a:txBody>
                    <a:bodyPr/>
                    <a:lstStyle/>
                    <a:p>
                      <a:r>
                        <a:rPr lang="en-US" sz="1200" dirty="0"/>
                        <a:t>7</a:t>
                      </a:r>
                    </a:p>
                  </a:txBody>
                  <a:tcPr/>
                </a:tc>
                <a:tc>
                  <a:txBody>
                    <a:bodyPr/>
                    <a:lstStyle/>
                    <a:p>
                      <a:r>
                        <a:rPr lang="en-US" sz="1200" dirty="0"/>
                        <a:t>N/A</a:t>
                      </a:r>
                    </a:p>
                  </a:txBody>
                  <a:tcPr/>
                </a:tc>
                <a:tc>
                  <a:txBody>
                    <a:bodyPr/>
                    <a:lstStyle/>
                    <a:p>
                      <a:r>
                        <a:rPr lang="en-US" sz="1200" dirty="0"/>
                        <a:t>Return to Vendor</a:t>
                      </a:r>
                    </a:p>
                  </a:txBody>
                  <a:tcPr/>
                </a:tc>
                <a:tc>
                  <a:txBody>
                    <a:bodyPr/>
                    <a:lstStyle/>
                    <a:p>
                      <a:r>
                        <a:rPr lang="en-US" sz="1200" dirty="0"/>
                        <a:t>Nonconforming. Return to vendor.</a:t>
                      </a:r>
                    </a:p>
                  </a:txBody>
                  <a:tcPr/>
                </a:tc>
                <a:extLst>
                  <a:ext uri="{0D108BD9-81ED-4DB2-BD59-A6C34878D82A}">
                    <a16:rowId xmlns:a16="http://schemas.microsoft.com/office/drawing/2014/main" val="2368778531"/>
                  </a:ext>
                </a:extLst>
              </a:tr>
              <a:tr h="264162">
                <a:tc>
                  <a:txBody>
                    <a:bodyPr/>
                    <a:lstStyle/>
                    <a:p>
                      <a:r>
                        <a:rPr lang="en-US" sz="1200" dirty="0"/>
                        <a:t>8</a:t>
                      </a:r>
                    </a:p>
                  </a:txBody>
                  <a:tcPr/>
                </a:tc>
                <a:tc>
                  <a:txBody>
                    <a:bodyPr/>
                    <a:lstStyle/>
                    <a:p>
                      <a:r>
                        <a:rPr lang="en-US" sz="1200" dirty="0"/>
                        <a:t>Hold/Re-measure</a:t>
                      </a:r>
                    </a:p>
                  </a:txBody>
                  <a:tcPr/>
                </a:tc>
                <a:tc>
                  <a:txBody>
                    <a:bodyPr/>
                    <a:lstStyle/>
                    <a:p>
                      <a:r>
                        <a:rPr lang="en-US" sz="1200" dirty="0"/>
                        <a:t>Return to Vendor</a:t>
                      </a:r>
                    </a:p>
                  </a:txBody>
                  <a:tcPr/>
                </a:tc>
                <a:tc>
                  <a:txBody>
                    <a:bodyPr/>
                    <a:lstStyle/>
                    <a:p>
                      <a:r>
                        <a:rPr lang="en-US" sz="1200" dirty="0"/>
                        <a:t>Re-measured. Nonconforming. Return to vendor.</a:t>
                      </a:r>
                    </a:p>
                  </a:txBody>
                  <a:tcPr/>
                </a:tc>
                <a:extLst>
                  <a:ext uri="{0D108BD9-81ED-4DB2-BD59-A6C34878D82A}">
                    <a16:rowId xmlns:a16="http://schemas.microsoft.com/office/drawing/2014/main" val="3598678417"/>
                  </a:ext>
                </a:extLst>
              </a:tr>
              <a:tr h="260775">
                <a:tc>
                  <a:txBody>
                    <a:bodyPr/>
                    <a:lstStyle/>
                    <a:p>
                      <a:r>
                        <a:rPr lang="en-US" sz="1200" dirty="0"/>
                        <a:t>9</a:t>
                      </a:r>
                    </a:p>
                  </a:txBody>
                  <a:tcPr/>
                </a:tc>
                <a:tc>
                  <a:txBody>
                    <a:bodyPr/>
                    <a:lstStyle/>
                    <a:p>
                      <a:r>
                        <a:rPr lang="en-US" sz="1200" dirty="0"/>
                        <a:t>Hold/Modify</a:t>
                      </a:r>
                    </a:p>
                  </a:txBody>
                  <a:tcPr/>
                </a:tc>
                <a:tc>
                  <a:txBody>
                    <a:bodyPr/>
                    <a:lstStyle/>
                    <a:p>
                      <a:r>
                        <a:rPr lang="en-US" sz="1200" dirty="0"/>
                        <a:t>Return to Vendor</a:t>
                      </a:r>
                    </a:p>
                  </a:txBody>
                  <a:tcPr/>
                </a:tc>
                <a:tc>
                  <a:txBody>
                    <a:bodyPr/>
                    <a:lstStyle/>
                    <a:p>
                      <a:r>
                        <a:rPr lang="en-US" sz="1200" dirty="0"/>
                        <a:t>Modified. Nonconforming. Return to vendor.</a:t>
                      </a:r>
                    </a:p>
                  </a:txBody>
                  <a:tcPr/>
                </a:tc>
                <a:extLst>
                  <a:ext uri="{0D108BD9-81ED-4DB2-BD59-A6C34878D82A}">
                    <a16:rowId xmlns:a16="http://schemas.microsoft.com/office/drawing/2014/main" val="3583206359"/>
                  </a:ext>
                </a:extLst>
              </a:tr>
              <a:tr h="240455">
                <a:tc>
                  <a:txBody>
                    <a:bodyPr/>
                    <a:lstStyle/>
                    <a:p>
                      <a:r>
                        <a:rPr lang="en-US" sz="1200" dirty="0"/>
                        <a:t>10</a:t>
                      </a:r>
                    </a:p>
                  </a:txBody>
                  <a:tcPr/>
                </a:tc>
                <a:tc>
                  <a:txBody>
                    <a:bodyPr/>
                    <a:lstStyle/>
                    <a:p>
                      <a:r>
                        <a:rPr lang="en-US" sz="1200" dirty="0"/>
                        <a:t>N/A</a:t>
                      </a:r>
                    </a:p>
                  </a:txBody>
                  <a:tcPr/>
                </a:tc>
                <a:tc>
                  <a:txBody>
                    <a:bodyPr/>
                    <a:lstStyle/>
                    <a:p>
                      <a:r>
                        <a:rPr lang="en-US" sz="1200" dirty="0"/>
                        <a:t>Reject</a:t>
                      </a:r>
                    </a:p>
                  </a:txBody>
                  <a:tcPr/>
                </a:tc>
                <a:tc>
                  <a:txBody>
                    <a:bodyPr/>
                    <a:lstStyle/>
                    <a:p>
                      <a:r>
                        <a:rPr lang="en-US" sz="1200" dirty="0"/>
                        <a:t>Nonconforming. Segregate.</a:t>
                      </a:r>
                    </a:p>
                  </a:txBody>
                  <a:tcPr/>
                </a:tc>
                <a:extLst>
                  <a:ext uri="{0D108BD9-81ED-4DB2-BD59-A6C34878D82A}">
                    <a16:rowId xmlns:a16="http://schemas.microsoft.com/office/drawing/2014/main" val="1812141775"/>
                  </a:ext>
                </a:extLst>
              </a:tr>
              <a:tr h="245535">
                <a:tc>
                  <a:txBody>
                    <a:bodyPr/>
                    <a:lstStyle/>
                    <a:p>
                      <a:r>
                        <a:rPr lang="en-US" sz="1200" dirty="0"/>
                        <a:t>11</a:t>
                      </a:r>
                    </a:p>
                  </a:txBody>
                  <a:tcPr/>
                </a:tc>
                <a:tc>
                  <a:txBody>
                    <a:bodyPr/>
                    <a:lstStyle/>
                    <a:p>
                      <a:r>
                        <a:rPr lang="en-US" sz="1200" dirty="0"/>
                        <a:t>Hold/Re-measure</a:t>
                      </a:r>
                    </a:p>
                  </a:txBody>
                  <a:tcPr/>
                </a:tc>
                <a:tc>
                  <a:txBody>
                    <a:bodyPr/>
                    <a:lstStyle/>
                    <a:p>
                      <a:r>
                        <a:rPr lang="en-US" sz="1200" dirty="0"/>
                        <a:t>Reject</a:t>
                      </a:r>
                    </a:p>
                  </a:txBody>
                  <a:tcPr/>
                </a:tc>
                <a:tc>
                  <a:txBody>
                    <a:bodyPr/>
                    <a:lstStyle/>
                    <a:p>
                      <a:r>
                        <a:rPr lang="en-US" sz="1200" dirty="0"/>
                        <a:t>Re-measured. Nonconforming. Segregate.</a:t>
                      </a:r>
                    </a:p>
                  </a:txBody>
                  <a:tcPr/>
                </a:tc>
                <a:extLst>
                  <a:ext uri="{0D108BD9-81ED-4DB2-BD59-A6C34878D82A}">
                    <a16:rowId xmlns:a16="http://schemas.microsoft.com/office/drawing/2014/main" val="1548002709"/>
                  </a:ext>
                </a:extLst>
              </a:tr>
              <a:tr h="315145">
                <a:tc>
                  <a:txBody>
                    <a:bodyPr/>
                    <a:lstStyle/>
                    <a:p>
                      <a:r>
                        <a:rPr lang="en-US" sz="1200" dirty="0"/>
                        <a:t>12</a:t>
                      </a:r>
                    </a:p>
                  </a:txBody>
                  <a:tcPr/>
                </a:tc>
                <a:tc>
                  <a:txBody>
                    <a:bodyPr/>
                    <a:lstStyle/>
                    <a:p>
                      <a:r>
                        <a:rPr lang="en-US" sz="1200" dirty="0"/>
                        <a:t>Hold/Modify</a:t>
                      </a:r>
                    </a:p>
                  </a:txBody>
                  <a:tcPr/>
                </a:tc>
                <a:tc>
                  <a:txBody>
                    <a:bodyPr/>
                    <a:lstStyle/>
                    <a:p>
                      <a:r>
                        <a:rPr lang="en-US" sz="1200" dirty="0"/>
                        <a:t>Reject</a:t>
                      </a:r>
                    </a:p>
                  </a:txBody>
                  <a:tcPr/>
                </a:tc>
                <a:tc>
                  <a:txBody>
                    <a:bodyPr/>
                    <a:lstStyle/>
                    <a:p>
                      <a:r>
                        <a:rPr lang="en-US" sz="1200" dirty="0"/>
                        <a:t>Modified. Segregate.</a:t>
                      </a:r>
                    </a:p>
                  </a:txBody>
                  <a:tcPr/>
                </a:tc>
                <a:extLst>
                  <a:ext uri="{0D108BD9-81ED-4DB2-BD59-A6C34878D82A}">
                    <a16:rowId xmlns:a16="http://schemas.microsoft.com/office/drawing/2014/main" val="119817704"/>
                  </a:ext>
                </a:extLst>
              </a:tr>
            </a:tbl>
          </a:graphicData>
        </a:graphic>
      </p:graphicFrame>
    </p:spTree>
    <p:extLst>
      <p:ext uri="{BB962C8B-B14F-4D97-AF65-F5344CB8AC3E}">
        <p14:creationId xmlns:p14="http://schemas.microsoft.com/office/powerpoint/2010/main" val="2989712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DC56-2774-0637-C0BC-AEEBD558E632}"/>
              </a:ext>
            </a:extLst>
          </p:cNvPr>
          <p:cNvSpPr>
            <a:spLocks noGrp="1"/>
          </p:cNvSpPr>
          <p:nvPr>
            <p:ph type="title"/>
          </p:nvPr>
        </p:nvSpPr>
        <p:spPr/>
        <p:txBody>
          <a:bodyPr/>
          <a:lstStyle/>
          <a:p>
            <a:r>
              <a:rPr lang="en-US" dirty="0"/>
              <a:t>D3 Instantiation</a:t>
            </a:r>
          </a:p>
        </p:txBody>
      </p:sp>
      <p:pic>
        <p:nvPicPr>
          <p:cNvPr id="7" name="Picture 6">
            <a:extLst>
              <a:ext uri="{FF2B5EF4-FFF2-40B4-BE49-F238E27FC236}">
                <a16:creationId xmlns:a16="http://schemas.microsoft.com/office/drawing/2014/main" id="{F898592A-764E-C60F-BAE1-49388E90F73E}"/>
              </a:ext>
            </a:extLst>
          </p:cNvPr>
          <p:cNvPicPr>
            <a:picLocks noChangeAspect="1"/>
          </p:cNvPicPr>
          <p:nvPr/>
        </p:nvPicPr>
        <p:blipFill>
          <a:blip r:embed="rId2"/>
          <a:stretch>
            <a:fillRect/>
          </a:stretch>
        </p:blipFill>
        <p:spPr>
          <a:xfrm>
            <a:off x="491066" y="1513018"/>
            <a:ext cx="11209867" cy="4366967"/>
          </a:xfrm>
          <a:prstGeom prst="rect">
            <a:avLst/>
          </a:prstGeom>
        </p:spPr>
      </p:pic>
      <p:sp>
        <p:nvSpPr>
          <p:cNvPr id="10" name="Rectangle: Rounded Corners 9">
            <a:extLst>
              <a:ext uri="{FF2B5EF4-FFF2-40B4-BE49-F238E27FC236}">
                <a16:creationId xmlns:a16="http://schemas.microsoft.com/office/drawing/2014/main" id="{BD9671A3-9DD6-B30A-2344-BE59CEC2BF30}"/>
              </a:ext>
            </a:extLst>
          </p:cNvPr>
          <p:cNvSpPr/>
          <p:nvPr/>
        </p:nvSpPr>
        <p:spPr>
          <a:xfrm>
            <a:off x="3454399" y="5425739"/>
            <a:ext cx="8466667" cy="9084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Select all reasons for the D3 being opened and provide an explanation of issue along with attaching any files or pictures needed for documentation. Provide explanation of actions taken and what was done to resolve the issue.</a:t>
            </a:r>
          </a:p>
        </p:txBody>
      </p:sp>
    </p:spTree>
    <p:extLst>
      <p:ext uri="{BB962C8B-B14F-4D97-AF65-F5344CB8AC3E}">
        <p14:creationId xmlns:p14="http://schemas.microsoft.com/office/powerpoint/2010/main" val="3416564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a:t>
            </a:r>
          </a:p>
        </p:txBody>
      </p:sp>
      <p:sp>
        <p:nvSpPr>
          <p:cNvPr id="3" name="Content Placeholder 2"/>
          <p:cNvSpPr>
            <a:spLocks noGrp="1"/>
          </p:cNvSpPr>
          <p:nvPr>
            <p:ph idx="1"/>
          </p:nvPr>
        </p:nvSpPr>
        <p:spPr>
          <a:xfrm>
            <a:off x="838200" y="1690688"/>
            <a:ext cx="10515600" cy="4351338"/>
          </a:xfrm>
        </p:spPr>
        <p:txBody>
          <a:bodyPr/>
          <a:lstStyle/>
          <a:p>
            <a:r>
              <a:rPr lang="en-US" dirty="0"/>
              <a:t>Be sure to Instantiate a traveler before entering data</a:t>
            </a:r>
          </a:p>
          <a:p>
            <a:r>
              <a:rPr lang="en-US" dirty="0"/>
              <a:t>Press "Submit to Database" on every page</a:t>
            </a:r>
          </a:p>
          <a:p>
            <a:r>
              <a:rPr lang="en-US" dirty="0"/>
              <a:t>Ensure filenames are UNIX compliant (alphanumeric, underscores, and hyphens are all that's allowed)</a:t>
            </a:r>
          </a:p>
          <a:p>
            <a:r>
              <a:rPr lang="en-US" dirty="0"/>
              <a:t>Close travelers when data entry is complete and validated</a:t>
            </a:r>
          </a:p>
          <a:p>
            <a:r>
              <a:rPr lang="en-US" dirty="0"/>
              <a:t>Required fields are fields that must have data before submitting. Will result in an error message if left blank</a:t>
            </a:r>
          </a:p>
          <a:p>
            <a:r>
              <a:rPr lang="en-US" dirty="0"/>
              <a:t>Floats and Scientific Notation must have data entered in the correct format.</a:t>
            </a:r>
          </a:p>
          <a:p>
            <a:pPr lvl="1"/>
            <a:r>
              <a:rPr lang="en-US" dirty="0"/>
              <a:t>Ex: 1.2 for float, 3.21e10 for Scientific Notation</a:t>
            </a:r>
          </a:p>
        </p:txBody>
      </p:sp>
    </p:spTree>
    <p:extLst>
      <p:ext uri="{BB962C8B-B14F-4D97-AF65-F5344CB8AC3E}">
        <p14:creationId xmlns:p14="http://schemas.microsoft.com/office/powerpoint/2010/main" val="1296273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Listening</a:t>
            </a:r>
          </a:p>
        </p:txBody>
      </p:sp>
      <p:sp>
        <p:nvSpPr>
          <p:cNvPr id="3" name="Text Placeholder 2"/>
          <p:cNvSpPr>
            <a:spLocks noGrp="1"/>
          </p:cNvSpPr>
          <p:nvPr>
            <p:ph type="body" idx="1"/>
          </p:nvPr>
        </p:nvSpPr>
        <p:spPr/>
        <p:txBody>
          <a:bodyPr/>
          <a:lstStyle/>
          <a:p>
            <a:r>
              <a:rPr lang="en-US" dirty="0">
                <a:solidFill>
                  <a:schemeClr val="tx1"/>
                </a:solidFill>
              </a:rPr>
              <a:t>Questions?</a:t>
            </a:r>
          </a:p>
          <a:p>
            <a:endParaRPr lang="en-US" dirty="0"/>
          </a:p>
        </p:txBody>
      </p:sp>
      <p:sp>
        <p:nvSpPr>
          <p:cNvPr id="4" name="TextBox 3"/>
          <p:cNvSpPr txBox="1"/>
          <p:nvPr/>
        </p:nvSpPr>
        <p:spPr>
          <a:xfrm>
            <a:off x="831849" y="5720318"/>
            <a:ext cx="7663757" cy="369332"/>
          </a:xfrm>
          <a:prstGeom prst="rect">
            <a:avLst/>
          </a:prstGeom>
          <a:noFill/>
        </p:spPr>
        <p:txBody>
          <a:bodyPr wrap="square" rtlCol="0">
            <a:spAutoFit/>
          </a:bodyPr>
          <a:lstStyle/>
          <a:p>
            <a:r>
              <a:rPr lang="en-US" dirty="0"/>
              <a:t>Additional questions or concerns can be directed to pansophy@jlab.org</a:t>
            </a:r>
          </a:p>
        </p:txBody>
      </p:sp>
    </p:spTree>
    <p:extLst>
      <p:ext uri="{BB962C8B-B14F-4D97-AF65-F5344CB8AC3E}">
        <p14:creationId xmlns:p14="http://schemas.microsoft.com/office/powerpoint/2010/main" val="147730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D3278-B067-47B7-834B-0B769B4DDAE5}"/>
              </a:ext>
            </a:extLst>
          </p:cNvPr>
          <p:cNvSpPr>
            <a:spLocks noGrp="1"/>
          </p:cNvSpPr>
          <p:nvPr>
            <p:ph type="title"/>
          </p:nvPr>
        </p:nvSpPr>
        <p:spPr/>
        <p:txBody>
          <a:bodyPr/>
          <a:lstStyle/>
          <a:p>
            <a:r>
              <a:rPr lang="en-US" sz="4200" b="1" dirty="0"/>
              <a:t>Training Release, Revision History, and Approvals</a:t>
            </a:r>
          </a:p>
        </p:txBody>
      </p:sp>
      <p:graphicFrame>
        <p:nvGraphicFramePr>
          <p:cNvPr id="10" name="Content Placeholder 9">
            <a:extLst>
              <a:ext uri="{FF2B5EF4-FFF2-40B4-BE49-F238E27FC236}">
                <a16:creationId xmlns:a16="http://schemas.microsoft.com/office/drawing/2014/main" id="{89881B40-A070-4C5E-8554-C50463F26299}"/>
              </a:ext>
            </a:extLst>
          </p:cNvPr>
          <p:cNvGraphicFramePr>
            <a:graphicFrameLocks noGrp="1"/>
          </p:cNvGraphicFramePr>
          <p:nvPr>
            <p:ph idx="1"/>
            <p:extLst>
              <p:ext uri="{D42A27DB-BD31-4B8C-83A1-F6EECF244321}">
                <p14:modId xmlns:p14="http://schemas.microsoft.com/office/powerpoint/2010/main" val="1422153436"/>
              </p:ext>
            </p:extLst>
          </p:nvPr>
        </p:nvGraphicFramePr>
        <p:xfrm>
          <a:off x="838200" y="1690688"/>
          <a:ext cx="10515600" cy="609600"/>
        </p:xfrm>
        <a:graphic>
          <a:graphicData uri="http://schemas.openxmlformats.org/drawingml/2006/table">
            <a:tbl>
              <a:tblPr firstRow="1" firstCol="1" lastRow="1" lastCol="1" bandRow="1" bandCol="1">
                <a:tableStyleId>{69012ECD-51FC-41F1-AA8D-1B2483CD663E}</a:tableStyleId>
              </a:tblPr>
              <a:tblGrid>
                <a:gridCol w="1246215">
                  <a:extLst>
                    <a:ext uri="{9D8B030D-6E8A-4147-A177-3AD203B41FA5}">
                      <a16:colId xmlns:a16="http://schemas.microsoft.com/office/drawing/2014/main" val="2460147910"/>
                    </a:ext>
                  </a:extLst>
                </a:gridCol>
                <a:gridCol w="7293600">
                  <a:extLst>
                    <a:ext uri="{9D8B030D-6E8A-4147-A177-3AD203B41FA5}">
                      <a16:colId xmlns:a16="http://schemas.microsoft.com/office/drawing/2014/main" val="3635899789"/>
                    </a:ext>
                  </a:extLst>
                </a:gridCol>
                <a:gridCol w="1975785">
                  <a:extLst>
                    <a:ext uri="{9D8B030D-6E8A-4147-A177-3AD203B41FA5}">
                      <a16:colId xmlns:a16="http://schemas.microsoft.com/office/drawing/2014/main" val="3564443905"/>
                    </a:ext>
                  </a:extLst>
                </a:gridCol>
              </a:tblGrid>
              <a:tr h="190500">
                <a:tc>
                  <a:txBody>
                    <a:bodyPr/>
                    <a:lstStyle/>
                    <a:p>
                      <a:pPr marL="0" marR="0">
                        <a:spcBef>
                          <a:spcPts val="0"/>
                        </a:spcBef>
                        <a:spcAft>
                          <a:spcPts val="0"/>
                        </a:spcAft>
                        <a:tabLst>
                          <a:tab pos="1428750" algn="l"/>
                        </a:tabLst>
                      </a:pPr>
                      <a:r>
                        <a:rPr lang="en-US" sz="2000" dirty="0">
                          <a:effectLst/>
                        </a:rPr>
                        <a:t>Rev #</a:t>
                      </a:r>
                      <a:endParaRPr lang="en-US" sz="2000" dirty="0">
                        <a:effectLst/>
                        <a:latin typeface="Lucida Sans" panose="020B060203050402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28750" algn="l"/>
                        </a:tabLst>
                      </a:pPr>
                      <a:r>
                        <a:rPr lang="en-US" sz="2000" dirty="0">
                          <a:effectLst/>
                        </a:rPr>
                        <a:t>Major Changes</a:t>
                      </a:r>
                      <a:endParaRPr lang="en-US" sz="2000" dirty="0">
                        <a:effectLst/>
                        <a:latin typeface="Lucida Sans" panose="020B060203050402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28750" algn="l"/>
                        </a:tabLst>
                      </a:pPr>
                      <a:r>
                        <a:rPr lang="en-US" sz="2000" dirty="0">
                          <a:effectLst/>
                        </a:rPr>
                        <a:t>Effective Date:</a:t>
                      </a:r>
                      <a:endParaRPr lang="en-US" sz="2000" dirty="0">
                        <a:effectLst/>
                        <a:latin typeface="Lucida Sans" panose="020B060203050402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74894"/>
                  </a:ext>
                </a:extLst>
              </a:tr>
              <a:tr h="247650">
                <a:tc>
                  <a:txBody>
                    <a:bodyPr/>
                    <a:lstStyle/>
                    <a:p>
                      <a:pPr marL="0" marR="0">
                        <a:spcBef>
                          <a:spcPts val="0"/>
                        </a:spcBef>
                        <a:spcAft>
                          <a:spcPts val="0"/>
                        </a:spcAft>
                        <a:tabLst>
                          <a:tab pos="1428750" algn="l"/>
                        </a:tabLst>
                      </a:pPr>
                      <a:r>
                        <a:rPr lang="en-US" sz="2000" b="0" dirty="0">
                          <a:effectLst/>
                        </a:rPr>
                        <a:t>1</a:t>
                      </a:r>
                      <a:endParaRPr lang="en-US" sz="2000" b="0" dirty="0">
                        <a:effectLst/>
                        <a:latin typeface="Lucida Sans" panose="020B060203050402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28750" algn="l"/>
                        </a:tabLst>
                      </a:pPr>
                      <a:r>
                        <a:rPr lang="en-US" sz="2000" b="0" dirty="0">
                          <a:effectLst/>
                        </a:rPr>
                        <a:t>Initial version</a:t>
                      </a:r>
                      <a:endParaRPr lang="en-US" sz="2000" b="0" dirty="0">
                        <a:effectLst/>
                        <a:latin typeface="Lucida Sans" panose="020B060203050402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28750" algn="l"/>
                        </a:tabLst>
                      </a:pPr>
                      <a:r>
                        <a:rPr lang="en-US" sz="2000" b="0" dirty="0">
                          <a:effectLst/>
                        </a:rPr>
                        <a:t>23 JULY 2024</a:t>
                      </a:r>
                      <a:endParaRPr lang="en-US" sz="2000" b="0" dirty="0">
                        <a:effectLst/>
                        <a:latin typeface="Lucida Sans" panose="020B060203050402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7735536"/>
                  </a:ext>
                </a:extLst>
              </a:tr>
            </a:tbl>
          </a:graphicData>
        </a:graphic>
      </p:graphicFrame>
      <p:graphicFrame>
        <p:nvGraphicFramePr>
          <p:cNvPr id="11" name="Table 10">
            <a:extLst>
              <a:ext uri="{FF2B5EF4-FFF2-40B4-BE49-F238E27FC236}">
                <a16:creationId xmlns:a16="http://schemas.microsoft.com/office/drawing/2014/main" id="{C36A66A9-BE14-4B1C-A304-7C76D692CDD1}"/>
              </a:ext>
            </a:extLst>
          </p:cNvPr>
          <p:cNvGraphicFramePr>
            <a:graphicFrameLocks noGrp="1"/>
          </p:cNvGraphicFramePr>
          <p:nvPr>
            <p:extLst>
              <p:ext uri="{D42A27DB-BD31-4B8C-83A1-F6EECF244321}">
                <p14:modId xmlns:p14="http://schemas.microsoft.com/office/powerpoint/2010/main" val="1775075419"/>
              </p:ext>
            </p:extLst>
          </p:nvPr>
        </p:nvGraphicFramePr>
        <p:xfrm>
          <a:off x="838200" y="2735617"/>
          <a:ext cx="10515599" cy="1797050"/>
        </p:xfrm>
        <a:graphic>
          <a:graphicData uri="http://schemas.openxmlformats.org/drawingml/2006/table">
            <a:tbl>
              <a:tblPr firstRow="1" firstCol="1" lastRow="1" lastCol="1" bandRow="1" bandCol="1">
                <a:tableStyleId>{69012ECD-51FC-41F1-AA8D-1B2483CD663E}</a:tableStyleId>
              </a:tblPr>
              <a:tblGrid>
                <a:gridCol w="2531050">
                  <a:extLst>
                    <a:ext uri="{9D8B030D-6E8A-4147-A177-3AD203B41FA5}">
                      <a16:colId xmlns:a16="http://schemas.microsoft.com/office/drawing/2014/main" val="837061272"/>
                    </a:ext>
                  </a:extLst>
                </a:gridCol>
                <a:gridCol w="2254461">
                  <a:extLst>
                    <a:ext uri="{9D8B030D-6E8A-4147-A177-3AD203B41FA5}">
                      <a16:colId xmlns:a16="http://schemas.microsoft.com/office/drawing/2014/main" val="2456827282"/>
                    </a:ext>
                  </a:extLst>
                </a:gridCol>
                <a:gridCol w="3757435">
                  <a:extLst>
                    <a:ext uri="{9D8B030D-6E8A-4147-A177-3AD203B41FA5}">
                      <a16:colId xmlns:a16="http://schemas.microsoft.com/office/drawing/2014/main" val="3359319315"/>
                    </a:ext>
                  </a:extLst>
                </a:gridCol>
                <a:gridCol w="1972653">
                  <a:extLst>
                    <a:ext uri="{9D8B030D-6E8A-4147-A177-3AD203B41FA5}">
                      <a16:colId xmlns:a16="http://schemas.microsoft.com/office/drawing/2014/main" val="3340079550"/>
                    </a:ext>
                  </a:extLst>
                </a:gridCol>
              </a:tblGrid>
              <a:tr h="160655">
                <a:tc>
                  <a:txBody>
                    <a:bodyPr/>
                    <a:lstStyle/>
                    <a:p>
                      <a:pPr marL="0" marR="0">
                        <a:spcBef>
                          <a:spcPts val="0"/>
                        </a:spcBef>
                        <a:spcAft>
                          <a:spcPts val="0"/>
                        </a:spcAft>
                        <a:tabLst>
                          <a:tab pos="1428750" algn="l"/>
                        </a:tabLst>
                      </a:pPr>
                      <a:r>
                        <a:rPr lang="en-US" sz="2000" b="1" dirty="0">
                          <a:effectLst/>
                          <a:latin typeface="+mn-lt"/>
                        </a:rPr>
                        <a:t>Approved by:</a:t>
                      </a:r>
                      <a:endParaRPr lang="en-US" sz="2000" b="1" dirty="0">
                        <a:effectLst/>
                        <a:latin typeface="+mn-lt"/>
                        <a:ea typeface="Times New Roman" panose="02020603050405020304" pitchFamily="18" charset="0"/>
                        <a:cs typeface="Calibri" panose="020F0502020204030204" pitchFamily="34" charset="0"/>
                      </a:endParaRPr>
                    </a:p>
                  </a:txBody>
                  <a:tcPr marL="73025" marR="73025" marT="27305" marB="273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28750" algn="l"/>
                        </a:tabLst>
                      </a:pPr>
                      <a:r>
                        <a:rPr lang="en-US" sz="2000" b="1" dirty="0">
                          <a:effectLst/>
                          <a:latin typeface="+mn-lt"/>
                        </a:rPr>
                        <a:t>Name:</a:t>
                      </a:r>
                      <a:endParaRPr lang="en-US" sz="2000" b="1" dirty="0">
                        <a:effectLst/>
                        <a:latin typeface="+mn-lt"/>
                        <a:ea typeface="Times New Roman" panose="02020603050405020304" pitchFamily="18" charset="0"/>
                        <a:cs typeface="Calibri" panose="020F0502020204030204" pitchFamily="34" charset="0"/>
                      </a:endParaRPr>
                    </a:p>
                  </a:txBody>
                  <a:tcPr marL="73025" marR="73025" marT="27305" marB="273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28750" algn="l"/>
                        </a:tabLst>
                      </a:pPr>
                      <a:r>
                        <a:rPr lang="en-US" sz="2000" b="1" dirty="0">
                          <a:effectLst/>
                          <a:latin typeface="+mn-lt"/>
                        </a:rPr>
                        <a:t>Signature:</a:t>
                      </a:r>
                      <a:endParaRPr lang="en-US" sz="2000" b="1" dirty="0">
                        <a:effectLst/>
                        <a:latin typeface="+mn-lt"/>
                        <a:ea typeface="Times New Roman" panose="02020603050405020304" pitchFamily="18" charset="0"/>
                        <a:cs typeface="Calibri" panose="020F0502020204030204" pitchFamily="34" charset="0"/>
                      </a:endParaRPr>
                    </a:p>
                  </a:txBody>
                  <a:tcPr marL="73025" marR="7302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28750" algn="l"/>
                        </a:tabLst>
                      </a:pPr>
                      <a:r>
                        <a:rPr lang="en-US" sz="2000" b="1" dirty="0">
                          <a:effectLst/>
                          <a:latin typeface="+mn-lt"/>
                        </a:rPr>
                        <a:t>Date:</a:t>
                      </a:r>
                      <a:endParaRPr lang="en-US" sz="2000" b="1" dirty="0">
                        <a:effectLst/>
                        <a:latin typeface="+mn-lt"/>
                        <a:ea typeface="Times New Roman" panose="02020603050405020304" pitchFamily="18" charset="0"/>
                        <a:cs typeface="Calibri" panose="020F0502020204030204" pitchFamily="34" charset="0"/>
                      </a:endParaRPr>
                    </a:p>
                  </a:txBody>
                  <a:tcPr marL="73025" marR="73025" marT="27305" marB="273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3109868"/>
                  </a:ext>
                </a:extLst>
              </a:tr>
              <a:tr h="89535">
                <a:tc>
                  <a:txBody>
                    <a:bodyPr/>
                    <a:lstStyle/>
                    <a:p>
                      <a:pPr marL="0" marR="0">
                        <a:spcBef>
                          <a:spcPts val="1200"/>
                        </a:spcBef>
                        <a:spcAft>
                          <a:spcPts val="0"/>
                        </a:spcAft>
                        <a:tabLst>
                          <a:tab pos="1428750" algn="l"/>
                        </a:tabLst>
                      </a:pPr>
                      <a:r>
                        <a:rPr lang="en-US" sz="2000" b="0" dirty="0">
                          <a:effectLst/>
                          <a:latin typeface="+mn-lt"/>
                        </a:rPr>
                        <a:t>Document Owner</a:t>
                      </a:r>
                      <a:endParaRPr lang="en-US" sz="2000" b="0" dirty="0">
                        <a:effectLst/>
                        <a:latin typeface="+mn-lt"/>
                        <a:ea typeface="Times New Roman" panose="02020603050405020304" pitchFamily="18" charset="0"/>
                        <a:cs typeface="Calibri" panose="020F0502020204030204" pitchFamily="34" charset="0"/>
                      </a:endParaRPr>
                    </a:p>
                  </a:txBody>
                  <a:tcPr marL="73025" marR="73025" marT="27305" marB="273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1200"/>
                        </a:spcBef>
                        <a:spcAft>
                          <a:spcPts val="0"/>
                        </a:spcAft>
                        <a:tabLst>
                          <a:tab pos="1428750" algn="l"/>
                        </a:tabLst>
                      </a:pPr>
                      <a:r>
                        <a:rPr lang="en-US" sz="2000" b="0" dirty="0">
                          <a:effectLst/>
                          <a:latin typeface="+mn-lt"/>
                        </a:rPr>
                        <a:t>Matthew Menia</a:t>
                      </a:r>
                      <a:endParaRPr lang="en-US" sz="2000" b="0" dirty="0">
                        <a:effectLst/>
                        <a:latin typeface="+mn-lt"/>
                        <a:ea typeface="Times New Roman" panose="02020603050405020304" pitchFamily="18" charset="0"/>
                        <a:cs typeface="Calibri" panose="020F0502020204030204" pitchFamily="34" charset="0"/>
                      </a:endParaRPr>
                    </a:p>
                  </a:txBody>
                  <a:tcPr marL="73025" marR="73025" marT="27305" marB="273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1200"/>
                        </a:spcBef>
                        <a:spcAft>
                          <a:spcPts val="0"/>
                        </a:spcAft>
                        <a:tabLst>
                          <a:tab pos="1428750" algn="l"/>
                        </a:tabLst>
                      </a:pPr>
                      <a:r>
                        <a:rPr lang="en-US" sz="2000" b="0" dirty="0">
                          <a:effectLst/>
                          <a:latin typeface="+mn-lt"/>
                        </a:rPr>
                        <a:t> </a:t>
                      </a:r>
                      <a:endParaRPr lang="en-US" sz="2000" b="0" dirty="0">
                        <a:effectLst/>
                        <a:latin typeface="+mn-lt"/>
                        <a:ea typeface="Times New Roman" panose="02020603050405020304" pitchFamily="18" charset="0"/>
                        <a:cs typeface="Calibri" panose="020F0502020204030204" pitchFamily="34" charset="0"/>
                      </a:endParaRPr>
                    </a:p>
                  </a:txBody>
                  <a:tcPr marL="73025" marR="73025" marT="27305" marB="273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1200"/>
                        </a:spcBef>
                        <a:spcAft>
                          <a:spcPts val="0"/>
                        </a:spcAft>
                        <a:tabLst>
                          <a:tab pos="1428750" algn="l"/>
                        </a:tabLst>
                      </a:pPr>
                      <a:endParaRPr lang="en-US" sz="2000" b="0" dirty="0">
                        <a:effectLst/>
                        <a:latin typeface="+mn-lt"/>
                        <a:ea typeface="Times New Roman" panose="02020603050405020304" pitchFamily="18" charset="0"/>
                        <a:cs typeface="Calibri" panose="020F0502020204030204" pitchFamily="34" charset="0"/>
                      </a:endParaRPr>
                    </a:p>
                  </a:txBody>
                  <a:tcPr marL="73025" marR="7302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365391"/>
                  </a:ext>
                </a:extLst>
              </a:tr>
              <a:tr h="89535">
                <a:tc>
                  <a:txBody>
                    <a:bodyPr/>
                    <a:lstStyle/>
                    <a:p>
                      <a:pPr marL="0" marR="0">
                        <a:spcBef>
                          <a:spcPts val="1200"/>
                        </a:spcBef>
                        <a:spcAft>
                          <a:spcPts val="0"/>
                        </a:spcAft>
                        <a:tabLst>
                          <a:tab pos="1428750" algn="l"/>
                        </a:tabLst>
                      </a:pPr>
                      <a:r>
                        <a:rPr lang="en-US" sz="2000" b="0" dirty="0">
                          <a:effectLst/>
                          <a:latin typeface="+mn-lt"/>
                          <a:ea typeface="Times New Roman" panose="02020603050405020304" pitchFamily="18" charset="0"/>
                          <a:cs typeface="Calibri" panose="020F0502020204030204" pitchFamily="34" charset="0"/>
                        </a:rPr>
                        <a:t>Reviewer 1</a:t>
                      </a:r>
                    </a:p>
                  </a:txBody>
                  <a:tcPr marL="73025" marR="73025" marT="27305" marB="273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1200"/>
                        </a:spcBef>
                        <a:spcAft>
                          <a:spcPts val="0"/>
                        </a:spcAft>
                        <a:tabLst>
                          <a:tab pos="1428750" algn="l"/>
                        </a:tabLst>
                      </a:pPr>
                      <a:r>
                        <a:rPr lang="en-US" sz="2000" b="0" dirty="0">
                          <a:effectLst/>
                          <a:latin typeface="+mn-lt"/>
                          <a:ea typeface="Times New Roman" panose="02020603050405020304" pitchFamily="18" charset="0"/>
                          <a:cs typeface="Calibri" panose="020F0502020204030204" pitchFamily="34" charset="0"/>
                        </a:rPr>
                        <a:t>Megan McDonald</a:t>
                      </a:r>
                    </a:p>
                  </a:txBody>
                  <a:tcPr marL="73025" marR="73025" marT="27305" marB="273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1200"/>
                        </a:spcBef>
                        <a:spcAft>
                          <a:spcPts val="0"/>
                        </a:spcAft>
                        <a:tabLst>
                          <a:tab pos="1428750" algn="l"/>
                        </a:tabLst>
                      </a:pPr>
                      <a:endParaRPr lang="en-US" sz="2000" b="0" dirty="0">
                        <a:effectLst/>
                        <a:latin typeface="+mn-lt"/>
                        <a:ea typeface="Times New Roman" panose="02020603050405020304" pitchFamily="18" charset="0"/>
                        <a:cs typeface="Calibri" panose="020F0502020204030204" pitchFamily="34" charset="0"/>
                      </a:endParaRPr>
                    </a:p>
                  </a:txBody>
                  <a:tcPr marL="73025" marR="73025" marT="27305" marB="273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1200"/>
                        </a:spcBef>
                        <a:spcAft>
                          <a:spcPts val="0"/>
                        </a:spcAft>
                        <a:tabLst>
                          <a:tab pos="1428750" algn="l"/>
                        </a:tabLst>
                      </a:pPr>
                      <a:endParaRPr lang="en-US" sz="2000" b="0" dirty="0">
                        <a:effectLst/>
                        <a:latin typeface="+mn-lt"/>
                        <a:ea typeface="Times New Roman" panose="02020603050405020304" pitchFamily="18" charset="0"/>
                        <a:cs typeface="Calibri" panose="020F0502020204030204" pitchFamily="34" charset="0"/>
                      </a:endParaRPr>
                    </a:p>
                  </a:txBody>
                  <a:tcPr marL="73025" marR="7302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26215"/>
                  </a:ext>
                </a:extLst>
              </a:tr>
              <a:tr h="89535">
                <a:tc>
                  <a:txBody>
                    <a:bodyPr/>
                    <a:lstStyle/>
                    <a:p>
                      <a:pPr marL="0" marR="0">
                        <a:spcBef>
                          <a:spcPts val="1200"/>
                        </a:spcBef>
                        <a:spcAft>
                          <a:spcPts val="0"/>
                        </a:spcAft>
                        <a:tabLst>
                          <a:tab pos="1428750" algn="l"/>
                        </a:tabLst>
                      </a:pPr>
                      <a:r>
                        <a:rPr lang="en-US" sz="2000" b="0" dirty="0">
                          <a:effectLst/>
                          <a:latin typeface="+mn-lt"/>
                          <a:ea typeface="Times New Roman" panose="02020603050405020304" pitchFamily="18" charset="0"/>
                          <a:cs typeface="Calibri" panose="020F0502020204030204" pitchFamily="34" charset="0"/>
                        </a:rPr>
                        <a:t>Reviewer 2</a:t>
                      </a:r>
                    </a:p>
                  </a:txBody>
                  <a:tcPr marL="73025" marR="73025" marT="27305" marB="273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1200"/>
                        </a:spcBef>
                        <a:spcAft>
                          <a:spcPts val="0"/>
                        </a:spcAft>
                        <a:tabLst>
                          <a:tab pos="1428750" algn="l"/>
                        </a:tabLst>
                      </a:pPr>
                      <a:r>
                        <a:rPr lang="en-US" sz="2000" b="0" dirty="0">
                          <a:effectLst/>
                          <a:latin typeface="+mn-lt"/>
                          <a:ea typeface="Times New Roman" panose="02020603050405020304" pitchFamily="18" charset="0"/>
                          <a:cs typeface="Calibri" panose="020F0502020204030204" pitchFamily="34" charset="0"/>
                        </a:rPr>
                        <a:t>Allen Samuels</a:t>
                      </a:r>
                    </a:p>
                  </a:txBody>
                  <a:tcPr marL="73025" marR="73025" marT="27305" marB="273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1200"/>
                        </a:spcBef>
                        <a:spcAft>
                          <a:spcPts val="0"/>
                        </a:spcAft>
                        <a:tabLst>
                          <a:tab pos="1428750" algn="l"/>
                        </a:tabLst>
                      </a:pPr>
                      <a:endParaRPr lang="en-US" sz="2000" b="0" dirty="0">
                        <a:effectLst/>
                        <a:latin typeface="+mn-lt"/>
                        <a:ea typeface="Times New Roman" panose="02020603050405020304" pitchFamily="18" charset="0"/>
                        <a:cs typeface="Calibri" panose="020F0502020204030204" pitchFamily="34" charset="0"/>
                      </a:endParaRPr>
                    </a:p>
                  </a:txBody>
                  <a:tcPr marL="73025" marR="73025" marT="27305" marB="273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1200"/>
                        </a:spcBef>
                        <a:spcAft>
                          <a:spcPts val="0"/>
                        </a:spcAft>
                        <a:tabLst>
                          <a:tab pos="1428750" algn="l"/>
                        </a:tabLst>
                      </a:pPr>
                      <a:endParaRPr lang="en-US" sz="2000" b="0" dirty="0">
                        <a:effectLst/>
                        <a:latin typeface="+mn-lt"/>
                        <a:ea typeface="Times New Roman" panose="02020603050405020304" pitchFamily="18" charset="0"/>
                        <a:cs typeface="Calibri" panose="020F0502020204030204" pitchFamily="34" charset="0"/>
                      </a:endParaRPr>
                    </a:p>
                  </a:txBody>
                  <a:tcPr marL="73025" marR="7302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5181718"/>
                  </a:ext>
                </a:extLst>
              </a:tr>
              <a:tr h="89535">
                <a:tc>
                  <a:txBody>
                    <a:bodyPr/>
                    <a:lstStyle/>
                    <a:p>
                      <a:pPr marL="0" marR="0">
                        <a:spcBef>
                          <a:spcPts val="1200"/>
                        </a:spcBef>
                        <a:spcAft>
                          <a:spcPts val="0"/>
                        </a:spcAft>
                        <a:tabLst>
                          <a:tab pos="1428750" algn="l"/>
                        </a:tabLst>
                      </a:pPr>
                      <a:r>
                        <a:rPr lang="en-US" sz="2000" b="0" dirty="0">
                          <a:effectLst/>
                          <a:latin typeface="+mn-lt"/>
                          <a:ea typeface="Times New Roman" panose="02020603050405020304" pitchFamily="18" charset="0"/>
                          <a:cs typeface="Calibri" panose="020F0502020204030204" pitchFamily="34" charset="0"/>
                        </a:rPr>
                        <a:t>Project Lead</a:t>
                      </a:r>
                    </a:p>
                  </a:txBody>
                  <a:tcPr marL="73025" marR="73025" marT="27305" marB="273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1200"/>
                        </a:spcBef>
                        <a:spcAft>
                          <a:spcPts val="0"/>
                        </a:spcAft>
                        <a:tabLst>
                          <a:tab pos="1428750" algn="l"/>
                        </a:tabLst>
                      </a:pPr>
                      <a:r>
                        <a:rPr lang="en-US" sz="2000" b="0" dirty="0">
                          <a:effectLst/>
                          <a:latin typeface="+mn-lt"/>
                          <a:ea typeface="Times New Roman" panose="02020603050405020304" pitchFamily="18" charset="0"/>
                          <a:cs typeface="Calibri" panose="020F0502020204030204" pitchFamily="34" charset="0"/>
                        </a:rPr>
                        <a:t>Valerie Bookwalter</a:t>
                      </a:r>
                    </a:p>
                  </a:txBody>
                  <a:tcPr marL="73025" marR="73025" marT="27305" marB="273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1200"/>
                        </a:spcBef>
                        <a:spcAft>
                          <a:spcPts val="0"/>
                        </a:spcAft>
                        <a:tabLst>
                          <a:tab pos="1428750" algn="l"/>
                        </a:tabLst>
                      </a:pPr>
                      <a:endParaRPr lang="en-US" sz="2000" b="0" dirty="0">
                        <a:effectLst/>
                        <a:latin typeface="+mn-lt"/>
                        <a:ea typeface="Times New Roman" panose="02020603050405020304" pitchFamily="18" charset="0"/>
                        <a:cs typeface="Calibri" panose="020F0502020204030204" pitchFamily="34" charset="0"/>
                      </a:endParaRPr>
                    </a:p>
                  </a:txBody>
                  <a:tcPr marL="73025" marR="73025" marT="27305" marB="273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1200"/>
                        </a:spcBef>
                        <a:spcAft>
                          <a:spcPts val="0"/>
                        </a:spcAft>
                        <a:tabLst>
                          <a:tab pos="1428750" algn="l"/>
                        </a:tabLst>
                      </a:pPr>
                      <a:endParaRPr lang="en-US" sz="2000" b="0" dirty="0">
                        <a:effectLst/>
                        <a:latin typeface="+mn-lt"/>
                        <a:ea typeface="Times New Roman" panose="02020603050405020304" pitchFamily="18" charset="0"/>
                        <a:cs typeface="Calibri" panose="020F0502020204030204" pitchFamily="34" charset="0"/>
                      </a:endParaRPr>
                    </a:p>
                  </a:txBody>
                  <a:tcPr marL="73025" marR="7302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583765"/>
                  </a:ext>
                </a:extLst>
              </a:tr>
            </a:tbl>
          </a:graphicData>
        </a:graphic>
      </p:graphicFrame>
    </p:spTree>
    <p:extLst>
      <p:ext uri="{BB962C8B-B14F-4D97-AF65-F5344CB8AC3E}">
        <p14:creationId xmlns:p14="http://schemas.microsoft.com/office/powerpoint/2010/main" val="8411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Menu Options</a:t>
            </a:r>
          </a:p>
        </p:txBody>
      </p:sp>
      <p:sp>
        <p:nvSpPr>
          <p:cNvPr id="3" name="Content Placeholder 2"/>
          <p:cNvSpPr>
            <a:spLocks noGrp="1"/>
          </p:cNvSpPr>
          <p:nvPr>
            <p:ph idx="1"/>
          </p:nvPr>
        </p:nvSpPr>
        <p:spPr>
          <a:xfrm>
            <a:off x="838200" y="1398715"/>
            <a:ext cx="10515600" cy="4351338"/>
          </a:xfrm>
        </p:spPr>
        <p:txBody>
          <a:bodyPr/>
          <a:lstStyle/>
          <a:p>
            <a:r>
              <a:rPr lang="en-US" sz="1600" b="1" dirty="0"/>
              <a:t>Travelers:</a:t>
            </a:r>
            <a:r>
              <a:rPr lang="en-US" sz="1600" dirty="0"/>
              <a:t> Links to Travelers for Active and Closed Projects, User Tools</a:t>
            </a:r>
          </a:p>
          <a:p>
            <a:r>
              <a:rPr lang="en-US" sz="1600" b="1" dirty="0"/>
              <a:t>Production: </a:t>
            </a:r>
            <a:r>
              <a:rPr lang="en-US" sz="1600" dirty="0"/>
              <a:t>Serial Number search, statuses, drilldowns, and SRFOPS Work Control Documents (WCD)</a:t>
            </a:r>
            <a:endParaRPr lang="en-US" sz="1600" b="1" dirty="0"/>
          </a:p>
          <a:p>
            <a:r>
              <a:rPr lang="en-US" sz="1600" b="1" dirty="0"/>
              <a:t>Projects:</a:t>
            </a:r>
            <a:r>
              <a:rPr lang="en-US" sz="1600" dirty="0"/>
              <a:t> Project Report area for Multi-Lab Projects (MLP) like SNSPPU and LCLS-II HE</a:t>
            </a:r>
            <a:endParaRPr lang="en-US" sz="1600" dirty="0">
              <a:highlight>
                <a:srgbClr val="FFFF00"/>
              </a:highlight>
            </a:endParaRPr>
          </a:p>
          <a:p>
            <a:r>
              <a:rPr lang="en-US" sz="1600" b="1" dirty="0"/>
              <a:t>Datamine:</a:t>
            </a:r>
            <a:r>
              <a:rPr lang="en-US" sz="1600" dirty="0"/>
              <a:t> Menu for accessing the datamining</a:t>
            </a:r>
          </a:p>
          <a:p>
            <a:r>
              <a:rPr lang="en-US" sz="1600" b="1" dirty="0"/>
              <a:t>QC Reports: </a:t>
            </a:r>
            <a:r>
              <a:rPr lang="en-US" sz="1600" dirty="0"/>
              <a:t>Quality Control Reports board</a:t>
            </a:r>
            <a:endParaRPr lang="en-US" sz="1600" b="1" dirty="0"/>
          </a:p>
          <a:p>
            <a:r>
              <a:rPr lang="en-US" sz="1600" b="1" dirty="0" err="1"/>
              <a:t>PRIMeS</a:t>
            </a:r>
            <a:r>
              <a:rPr lang="en-US" sz="1600" b="1" dirty="0"/>
              <a:t>: </a:t>
            </a:r>
            <a:r>
              <a:rPr lang="en-US" sz="1600" dirty="0"/>
              <a:t>The SRF Project Inventory Management System home page</a:t>
            </a:r>
          </a:p>
          <a:p>
            <a:r>
              <a:rPr lang="en-US" sz="1600" b="1" dirty="0"/>
              <a:t>Facilities:</a:t>
            </a:r>
            <a:r>
              <a:rPr lang="en-US" sz="1600" dirty="0"/>
              <a:t> Map of the SRFOPS production floor and Calibration system (still under development)</a:t>
            </a:r>
            <a:endParaRPr lang="en-US" sz="1600" b="1" dirty="0"/>
          </a:p>
          <a:p>
            <a:r>
              <a:rPr lang="en-US" sz="1600" b="1" dirty="0"/>
              <a:t>DocuShare:</a:t>
            </a:r>
            <a:r>
              <a:rPr lang="en-US" sz="1600" dirty="0"/>
              <a:t> Links to Project Areas and useful SRFOPS areas</a:t>
            </a:r>
          </a:p>
          <a:p>
            <a:r>
              <a:rPr lang="en-US" sz="1600" b="1" dirty="0"/>
              <a:t>Logbooks: </a:t>
            </a:r>
            <a:r>
              <a:rPr lang="en-US" sz="1600" dirty="0"/>
              <a:t>Menu for accessing the pansophy logbook and link to e-logbook (Accelerator)</a:t>
            </a:r>
          </a:p>
          <a:p>
            <a:r>
              <a:rPr lang="en-US" sz="1600" b="1" dirty="0"/>
              <a:t>Help: </a:t>
            </a:r>
            <a:r>
              <a:rPr lang="en-US" sz="1600" dirty="0"/>
              <a:t>Menu for additional help and guides</a:t>
            </a:r>
          </a:p>
          <a:p>
            <a:r>
              <a:rPr lang="en-US" sz="1600" b="1" dirty="0"/>
              <a:t>Admin: </a:t>
            </a:r>
            <a:r>
              <a:rPr lang="en-US" sz="1600" dirty="0"/>
              <a:t>Pansophy administrative menu (</a:t>
            </a:r>
            <a:r>
              <a:rPr lang="en-US" sz="1600" u="sng" dirty="0"/>
              <a:t>restricted access</a:t>
            </a:r>
            <a:r>
              <a:rPr lang="en-US" sz="1600" dirty="0"/>
              <a:t>)</a:t>
            </a:r>
          </a:p>
          <a:p>
            <a:r>
              <a:rPr lang="en-US" sz="1600" b="1" dirty="0" err="1"/>
              <a:t>SamTraxsII</a:t>
            </a:r>
            <a:r>
              <a:rPr lang="en-US" sz="1600" b="1" dirty="0"/>
              <a:t>:</a:t>
            </a:r>
            <a:r>
              <a:rPr lang="en-US" sz="1600" dirty="0"/>
              <a:t> Menu for editing and viewing the Sample Tracking II thin films and particulate research data</a:t>
            </a:r>
          </a:p>
        </p:txBody>
      </p:sp>
      <p:sp>
        <p:nvSpPr>
          <p:cNvPr id="5" name="Rectangle 4"/>
          <p:cNvSpPr/>
          <p:nvPr/>
        </p:nvSpPr>
        <p:spPr>
          <a:xfrm>
            <a:off x="10880667" y="440659"/>
            <a:ext cx="1064029" cy="3133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890067" y="3549927"/>
            <a:ext cx="1064029" cy="365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816638" y="99120"/>
            <a:ext cx="1064029" cy="365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76F565B-C2C4-49E9-AA5B-2A60017E5C12}"/>
              </a:ext>
            </a:extLst>
          </p:cNvPr>
          <p:cNvPicPr>
            <a:picLocks noChangeAspect="1"/>
          </p:cNvPicPr>
          <p:nvPr/>
        </p:nvPicPr>
        <p:blipFill>
          <a:blip r:embed="rId2"/>
          <a:stretch>
            <a:fillRect/>
          </a:stretch>
        </p:blipFill>
        <p:spPr>
          <a:xfrm>
            <a:off x="9890067" y="920755"/>
            <a:ext cx="1387648" cy="4683312"/>
          </a:xfrm>
          <a:prstGeom prst="rect">
            <a:avLst/>
          </a:prstGeom>
        </p:spPr>
      </p:pic>
    </p:spTree>
    <p:extLst>
      <p:ext uri="{BB962C8B-B14F-4D97-AF65-F5344CB8AC3E}">
        <p14:creationId xmlns:p14="http://schemas.microsoft.com/office/powerpoint/2010/main" val="129060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FC271EA-4EA5-445A-9BCD-078D78D0C757}"/>
              </a:ext>
            </a:extLst>
          </p:cNvPr>
          <p:cNvPicPr>
            <a:picLocks noGrp="1" noChangeAspect="1"/>
          </p:cNvPicPr>
          <p:nvPr>
            <p:ph idx="1"/>
          </p:nvPr>
        </p:nvPicPr>
        <p:blipFill>
          <a:blip r:embed="rId2"/>
          <a:stretch>
            <a:fillRect/>
          </a:stretch>
        </p:blipFill>
        <p:spPr>
          <a:xfrm>
            <a:off x="940297" y="1529798"/>
            <a:ext cx="10127604" cy="4546004"/>
          </a:xfrm>
          <a:prstGeom prst="rect">
            <a:avLst/>
          </a:prstGeom>
        </p:spPr>
      </p:pic>
      <p:sp>
        <p:nvSpPr>
          <p:cNvPr id="2" name="Title 1"/>
          <p:cNvSpPr>
            <a:spLocks noGrp="1"/>
          </p:cNvSpPr>
          <p:nvPr>
            <p:ph type="title"/>
          </p:nvPr>
        </p:nvSpPr>
        <p:spPr/>
        <p:txBody>
          <a:bodyPr/>
          <a:lstStyle/>
          <a:p>
            <a:r>
              <a:rPr lang="en-US" dirty="0"/>
              <a:t>Pansophy Help</a:t>
            </a:r>
          </a:p>
        </p:txBody>
      </p:sp>
      <p:sp>
        <p:nvSpPr>
          <p:cNvPr id="30" name="Oval 29"/>
          <p:cNvSpPr/>
          <p:nvPr/>
        </p:nvSpPr>
        <p:spPr>
          <a:xfrm>
            <a:off x="7564582" y="2095995"/>
            <a:ext cx="1347849" cy="8250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90533CF-C5FD-A9EF-6837-3E8B3DE7996C}"/>
              </a:ext>
            </a:extLst>
          </p:cNvPr>
          <p:cNvSpPr/>
          <p:nvPr/>
        </p:nvSpPr>
        <p:spPr>
          <a:xfrm>
            <a:off x="4114800" y="1959100"/>
            <a:ext cx="1805049" cy="19238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78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2C1A-9E71-42A9-8897-114007265654}"/>
              </a:ext>
            </a:extLst>
          </p:cNvPr>
          <p:cNvSpPr>
            <a:spLocks noGrp="1"/>
          </p:cNvSpPr>
          <p:nvPr>
            <p:ph type="title"/>
          </p:nvPr>
        </p:nvSpPr>
        <p:spPr>
          <a:xfrm>
            <a:off x="311331" y="782198"/>
            <a:ext cx="10515600" cy="908490"/>
          </a:xfrm>
        </p:spPr>
        <p:txBody>
          <a:bodyPr/>
          <a:lstStyle/>
          <a:p>
            <a:r>
              <a:rPr lang="en-US" dirty="0"/>
              <a:t>Service Requests</a:t>
            </a:r>
          </a:p>
        </p:txBody>
      </p:sp>
      <p:sp>
        <p:nvSpPr>
          <p:cNvPr id="3" name="Content Placeholder 2">
            <a:extLst>
              <a:ext uri="{FF2B5EF4-FFF2-40B4-BE49-F238E27FC236}">
                <a16:creationId xmlns:a16="http://schemas.microsoft.com/office/drawing/2014/main" id="{8538FE57-B572-4187-B97F-B4AC34997D85}"/>
              </a:ext>
            </a:extLst>
          </p:cNvPr>
          <p:cNvSpPr>
            <a:spLocks noGrp="1"/>
          </p:cNvSpPr>
          <p:nvPr>
            <p:ph idx="1"/>
          </p:nvPr>
        </p:nvSpPr>
        <p:spPr>
          <a:xfrm>
            <a:off x="141740" y="1942011"/>
            <a:ext cx="5257800" cy="3851998"/>
          </a:xfrm>
        </p:spPr>
        <p:txBody>
          <a:bodyPr/>
          <a:lstStyle/>
          <a:p>
            <a:r>
              <a:rPr lang="en-US" dirty="0"/>
              <a:t>Users can submit requests for support with all aspects of pansophy. </a:t>
            </a:r>
          </a:p>
          <a:p>
            <a:r>
              <a:rPr lang="en-US" dirty="0"/>
              <a:t>Preferred method to request additional permissions, record traveler concerns, or report errors</a:t>
            </a:r>
          </a:p>
        </p:txBody>
      </p:sp>
      <p:pic>
        <p:nvPicPr>
          <p:cNvPr id="7" name="Picture 6">
            <a:extLst>
              <a:ext uri="{FF2B5EF4-FFF2-40B4-BE49-F238E27FC236}">
                <a16:creationId xmlns:a16="http://schemas.microsoft.com/office/drawing/2014/main" id="{258A708D-61DB-4C97-8844-49B55C6A59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9540" y="782198"/>
            <a:ext cx="2345974" cy="908490"/>
          </a:xfrm>
          <a:prstGeom prst="rect">
            <a:avLst/>
          </a:prstGeom>
        </p:spPr>
      </p:pic>
      <p:pic>
        <p:nvPicPr>
          <p:cNvPr id="4" name="Picture 3">
            <a:extLst>
              <a:ext uri="{FF2B5EF4-FFF2-40B4-BE49-F238E27FC236}">
                <a16:creationId xmlns:a16="http://schemas.microsoft.com/office/drawing/2014/main" id="{5CC29128-256B-4C4C-BFE7-8D81752F4396}"/>
              </a:ext>
            </a:extLst>
          </p:cNvPr>
          <p:cNvPicPr>
            <a:picLocks noChangeAspect="1"/>
          </p:cNvPicPr>
          <p:nvPr/>
        </p:nvPicPr>
        <p:blipFill>
          <a:blip r:embed="rId3"/>
          <a:stretch>
            <a:fillRect/>
          </a:stretch>
        </p:blipFill>
        <p:spPr>
          <a:xfrm>
            <a:off x="5399540" y="2034211"/>
            <a:ext cx="6550154" cy="3759798"/>
          </a:xfrm>
          <a:prstGeom prst="rect">
            <a:avLst/>
          </a:prstGeom>
        </p:spPr>
      </p:pic>
    </p:spTree>
    <p:extLst>
      <p:ext uri="{BB962C8B-B14F-4D97-AF65-F5344CB8AC3E}">
        <p14:creationId xmlns:p14="http://schemas.microsoft.com/office/powerpoint/2010/main" val="319926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3B17C-642D-69C3-FFCD-A20C993FA06E}"/>
              </a:ext>
            </a:extLst>
          </p:cNvPr>
          <p:cNvSpPr>
            <a:spLocks noGrp="1"/>
          </p:cNvSpPr>
          <p:nvPr>
            <p:ph type="ctrTitle"/>
          </p:nvPr>
        </p:nvSpPr>
        <p:spPr>
          <a:xfrm>
            <a:off x="-1793966" y="675455"/>
            <a:ext cx="9144000" cy="884567"/>
          </a:xfrm>
        </p:spPr>
        <p:txBody>
          <a:bodyPr/>
          <a:lstStyle/>
          <a:p>
            <a:r>
              <a:rPr lang="en-US" dirty="0"/>
              <a:t>Production Area </a:t>
            </a:r>
          </a:p>
        </p:txBody>
      </p:sp>
      <p:pic>
        <p:nvPicPr>
          <p:cNvPr id="5" name="Picture 4">
            <a:extLst>
              <a:ext uri="{FF2B5EF4-FFF2-40B4-BE49-F238E27FC236}">
                <a16:creationId xmlns:a16="http://schemas.microsoft.com/office/drawing/2014/main" id="{EBF51162-007F-D54A-A87B-693824718B0A}"/>
              </a:ext>
            </a:extLst>
          </p:cNvPr>
          <p:cNvPicPr>
            <a:picLocks noChangeAspect="1"/>
          </p:cNvPicPr>
          <p:nvPr/>
        </p:nvPicPr>
        <p:blipFill>
          <a:blip r:embed="rId2"/>
          <a:stretch>
            <a:fillRect/>
          </a:stretch>
        </p:blipFill>
        <p:spPr>
          <a:xfrm>
            <a:off x="4884899" y="3141133"/>
            <a:ext cx="6720828" cy="2893445"/>
          </a:xfrm>
          <a:prstGeom prst="rect">
            <a:avLst/>
          </a:prstGeom>
        </p:spPr>
      </p:pic>
      <p:sp>
        <p:nvSpPr>
          <p:cNvPr id="3" name="Content Placeholder 2">
            <a:extLst>
              <a:ext uri="{FF2B5EF4-FFF2-40B4-BE49-F238E27FC236}">
                <a16:creationId xmlns:a16="http://schemas.microsoft.com/office/drawing/2014/main" id="{EA61FD3E-1814-5DD4-5E22-399C0471944F}"/>
              </a:ext>
            </a:extLst>
          </p:cNvPr>
          <p:cNvSpPr txBox="1">
            <a:spLocks/>
          </p:cNvSpPr>
          <p:nvPr/>
        </p:nvSpPr>
        <p:spPr>
          <a:xfrm>
            <a:off x="508000" y="1560022"/>
            <a:ext cx="10515600" cy="435133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An area focused on SRF operations production floor activities. </a:t>
            </a:r>
          </a:p>
          <a:p>
            <a:pPr marL="800100" lvl="1" indent="-342900" algn="l">
              <a:buFont typeface="Arial" panose="020B0604020202020204" pitchFamily="34" charset="0"/>
              <a:buChar char="•"/>
            </a:pPr>
            <a:r>
              <a:rPr lang="en-US" dirty="0"/>
              <a:t>Component status boards</a:t>
            </a:r>
          </a:p>
          <a:p>
            <a:pPr marL="800100" lvl="1" indent="-342900" algn="l">
              <a:buFont typeface="Arial" panose="020B0604020202020204" pitchFamily="34" charset="0"/>
              <a:buChar char="•"/>
            </a:pPr>
            <a:r>
              <a:rPr lang="en-US" dirty="0"/>
              <a:t>Production flow</a:t>
            </a:r>
          </a:p>
          <a:p>
            <a:pPr marL="800100" lvl="1" indent="-342900" algn="l">
              <a:buFont typeface="Arial" panose="020B0604020202020204" pitchFamily="34" charset="0"/>
              <a:buChar char="•"/>
            </a:pPr>
            <a:r>
              <a:rPr lang="en-US" dirty="0"/>
              <a:t>Work control documents (Travelers/D3s/NCRs/Procedures)</a:t>
            </a:r>
          </a:p>
          <a:p>
            <a:pPr marL="342900" indent="-342900" algn="l">
              <a:buFont typeface="Arial" panose="020B0604020202020204" pitchFamily="34" charset="0"/>
              <a:buChar char="•"/>
            </a:pPr>
            <a:r>
              <a:rPr lang="en-US" dirty="0"/>
              <a:t>Limited to single projects. </a:t>
            </a:r>
          </a:p>
          <a:p>
            <a:pPr lvl="1"/>
            <a:endParaRPr lang="en-US" dirty="0"/>
          </a:p>
        </p:txBody>
      </p:sp>
    </p:spTree>
    <p:extLst>
      <p:ext uri="{BB962C8B-B14F-4D97-AF65-F5344CB8AC3E}">
        <p14:creationId xmlns:p14="http://schemas.microsoft.com/office/powerpoint/2010/main" val="3177708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704C-A168-5718-C366-8AEDA3E91793}"/>
              </a:ext>
            </a:extLst>
          </p:cNvPr>
          <p:cNvSpPr>
            <a:spLocks noGrp="1"/>
          </p:cNvSpPr>
          <p:nvPr>
            <p:ph type="title"/>
          </p:nvPr>
        </p:nvSpPr>
        <p:spPr>
          <a:xfrm>
            <a:off x="270933" y="697531"/>
            <a:ext cx="10515600" cy="908490"/>
          </a:xfrm>
        </p:spPr>
        <p:txBody>
          <a:bodyPr/>
          <a:lstStyle/>
          <a:p>
            <a:r>
              <a:rPr lang="en-US" dirty="0"/>
              <a:t>Production Menu </a:t>
            </a:r>
          </a:p>
        </p:txBody>
      </p:sp>
      <p:graphicFrame>
        <p:nvGraphicFramePr>
          <p:cNvPr id="6" name="Content Placeholder 3">
            <a:extLst>
              <a:ext uri="{FF2B5EF4-FFF2-40B4-BE49-F238E27FC236}">
                <a16:creationId xmlns:a16="http://schemas.microsoft.com/office/drawing/2014/main" id="{99E99AA9-39FC-D25F-696E-6651A10ECE9C}"/>
              </a:ext>
            </a:extLst>
          </p:cNvPr>
          <p:cNvGraphicFramePr>
            <a:graphicFrameLocks noGrp="1"/>
          </p:cNvGraphicFramePr>
          <p:nvPr>
            <p:ph idx="1"/>
            <p:extLst>
              <p:ext uri="{D42A27DB-BD31-4B8C-83A1-F6EECF244321}">
                <p14:modId xmlns:p14="http://schemas.microsoft.com/office/powerpoint/2010/main" val="1655828588"/>
              </p:ext>
            </p:extLst>
          </p:nvPr>
        </p:nvGraphicFramePr>
        <p:xfrm>
          <a:off x="3640667" y="905933"/>
          <a:ext cx="8432800" cy="5545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a16="http://schemas.microsoft.com/office/drawing/2014/main" id="{EF3C43CB-C33D-E87D-8434-F98DD6D7428F}"/>
              </a:ext>
            </a:extLst>
          </p:cNvPr>
          <p:cNvSpPr txBox="1">
            <a:spLocks/>
          </p:cNvSpPr>
          <p:nvPr/>
        </p:nvSpPr>
        <p:spPr>
          <a:xfrm>
            <a:off x="270933" y="2177961"/>
            <a:ext cx="4588933" cy="39825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Serial Number Search </a:t>
            </a:r>
            <a:r>
              <a:rPr lang="en-US" sz="1600" dirty="0"/>
              <a:t>– Find which travelers a specific SN has been used in. Sequence numbers hyperlink to form instance.</a:t>
            </a:r>
          </a:p>
          <a:p>
            <a:r>
              <a:rPr lang="en-US" sz="1600" b="1" dirty="0"/>
              <a:t>Open/Close Status </a:t>
            </a:r>
            <a:r>
              <a:rPr lang="en-US" sz="1600" dirty="0"/>
              <a:t>– Listing of all open/closed instances for selected document. Different variations: OP/CL Travelers, OP/CL D3s, OP/CL NCRs, OP/CL WCA</a:t>
            </a:r>
          </a:p>
          <a:p>
            <a:r>
              <a:rPr lang="en-US" sz="1600" b="1" dirty="0"/>
              <a:t>Status Boards </a:t>
            </a:r>
            <a:r>
              <a:rPr lang="en-US" sz="1600" dirty="0"/>
              <a:t>– Provides users a holistic approach to a process flow</a:t>
            </a:r>
          </a:p>
          <a:p>
            <a:r>
              <a:rPr lang="en-US" sz="1600" b="1" dirty="0"/>
              <a:t>Drilldowns</a:t>
            </a:r>
            <a:r>
              <a:rPr lang="en-US" sz="1600" dirty="0"/>
              <a:t> – Captures SN, traveler statuses, and KPIs on a single display. Shows production from single cavity through to completed cryomodule, acceptance testing and commissioning</a:t>
            </a:r>
          </a:p>
        </p:txBody>
      </p:sp>
    </p:spTree>
    <p:extLst>
      <p:ext uri="{BB962C8B-B14F-4D97-AF65-F5344CB8AC3E}">
        <p14:creationId xmlns:p14="http://schemas.microsoft.com/office/powerpoint/2010/main" val="235933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9088-F2DD-D6DF-D8BB-E49D70203D91}"/>
              </a:ext>
            </a:extLst>
          </p:cNvPr>
          <p:cNvSpPr>
            <a:spLocks noGrp="1"/>
          </p:cNvSpPr>
          <p:nvPr>
            <p:ph type="ctrTitle"/>
          </p:nvPr>
        </p:nvSpPr>
        <p:spPr>
          <a:xfrm>
            <a:off x="-2377439" y="635724"/>
            <a:ext cx="9144000" cy="914809"/>
          </a:xfrm>
        </p:spPr>
        <p:txBody>
          <a:bodyPr/>
          <a:lstStyle/>
          <a:p>
            <a:r>
              <a:rPr lang="en-US" dirty="0"/>
              <a:t>Projects Area</a:t>
            </a:r>
          </a:p>
        </p:txBody>
      </p:sp>
      <p:pic>
        <p:nvPicPr>
          <p:cNvPr id="4" name="Picture 3">
            <a:extLst>
              <a:ext uri="{FF2B5EF4-FFF2-40B4-BE49-F238E27FC236}">
                <a16:creationId xmlns:a16="http://schemas.microsoft.com/office/drawing/2014/main" id="{306E7E81-02DF-1E2C-F867-1274B2CCE90D}"/>
              </a:ext>
            </a:extLst>
          </p:cNvPr>
          <p:cNvPicPr>
            <a:picLocks noChangeAspect="1"/>
          </p:cNvPicPr>
          <p:nvPr/>
        </p:nvPicPr>
        <p:blipFill>
          <a:blip r:embed="rId2"/>
          <a:stretch>
            <a:fillRect/>
          </a:stretch>
        </p:blipFill>
        <p:spPr>
          <a:xfrm>
            <a:off x="2690402" y="3302062"/>
            <a:ext cx="8152317" cy="2684416"/>
          </a:xfrm>
          <a:prstGeom prst="rect">
            <a:avLst/>
          </a:prstGeom>
        </p:spPr>
      </p:pic>
      <p:sp>
        <p:nvSpPr>
          <p:cNvPr id="5" name="TextBox 4">
            <a:extLst>
              <a:ext uri="{FF2B5EF4-FFF2-40B4-BE49-F238E27FC236}">
                <a16:creationId xmlns:a16="http://schemas.microsoft.com/office/drawing/2014/main" id="{CB969D72-F70F-12A9-AD41-E84D4A2EBB24}"/>
              </a:ext>
            </a:extLst>
          </p:cNvPr>
          <p:cNvSpPr txBox="1"/>
          <p:nvPr/>
        </p:nvSpPr>
        <p:spPr>
          <a:xfrm>
            <a:off x="207433" y="1732402"/>
            <a:ext cx="11713633" cy="1569660"/>
          </a:xfrm>
          <a:prstGeom prst="rect">
            <a:avLst/>
          </a:prstGeom>
          <a:noFill/>
        </p:spPr>
        <p:txBody>
          <a:bodyPr wrap="square">
            <a:spAutoFit/>
          </a:bodyPr>
          <a:lstStyle/>
          <a:p>
            <a:pPr marL="285750" indent="-285750">
              <a:buFont typeface="Arial" panose="020B0604020202020204" pitchFamily="34" charset="0"/>
              <a:buChar char="•"/>
            </a:pPr>
            <a:r>
              <a:rPr lang="en-US" sz="2400" kern="100" dirty="0">
                <a:effectLst/>
                <a:latin typeface="Trebuchet MS" panose="020B0603020202020204" pitchFamily="34" charset="0"/>
                <a:ea typeface="Trebuchet MS" panose="020B0603020202020204" pitchFamily="34" charset="0"/>
                <a:cs typeface="Times New Roman" panose="02020603050405020304" pitchFamily="18" charset="0"/>
              </a:rPr>
              <a:t>This area consists of status boards and reports as necessary for the dissemination of data to SRFOPS’ Project Customers. </a:t>
            </a:r>
          </a:p>
          <a:p>
            <a:pPr marL="285750" indent="-285750">
              <a:buFont typeface="Arial" panose="020B0604020202020204" pitchFamily="34" charset="0"/>
              <a:buChar char="•"/>
            </a:pPr>
            <a:r>
              <a:rPr lang="en-US" sz="2400" dirty="0"/>
              <a:t>External portal area for MLP projects </a:t>
            </a:r>
            <a:r>
              <a:rPr lang="en-US" sz="2400" kern="100" dirty="0">
                <a:effectLst/>
                <a:latin typeface="Trebuchet MS" panose="020B0603020202020204" pitchFamily="34" charset="0"/>
                <a:ea typeface="Trebuchet MS" panose="020B0603020202020204" pitchFamily="34" charset="0"/>
                <a:cs typeface="Times New Roman" panose="02020603050405020304" pitchFamily="18" charset="0"/>
              </a:rPr>
              <a:t>view data collected by the SRFOPS Production Group</a:t>
            </a:r>
            <a:r>
              <a:rPr lang="en-US" sz="2400" dirty="0"/>
              <a:t>. </a:t>
            </a:r>
          </a:p>
        </p:txBody>
      </p:sp>
    </p:spTree>
    <p:extLst>
      <p:ext uri="{BB962C8B-B14F-4D97-AF65-F5344CB8AC3E}">
        <p14:creationId xmlns:p14="http://schemas.microsoft.com/office/powerpoint/2010/main" val="2508520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sophyPowerPointTemplate" id="{ED1FEAAC-6CC4-45A1-A531-83514DE12FAD}" vid="{53A123FC-1C4C-4451-BF04-B4982226510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0a3c4e9-ee83-427c-a353-d264f3c444c0">
      <Terms xmlns="http://schemas.microsoft.com/office/infopath/2007/PartnerControls"/>
    </lcf76f155ced4ddcb4097134ff3c332f>
    <TaxCatchAll xmlns="6746cd4c-0494-44ad-a646-47d01b86ff2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172D6CC6D2654CBAB29312202843C8" ma:contentTypeVersion="13" ma:contentTypeDescription="Create a new document." ma:contentTypeScope="" ma:versionID="ca2e71d7325eb291660a60fffa97ffac">
  <xsd:schema xmlns:xsd="http://www.w3.org/2001/XMLSchema" xmlns:xs="http://www.w3.org/2001/XMLSchema" xmlns:p="http://schemas.microsoft.com/office/2006/metadata/properties" xmlns:ns2="10a3c4e9-ee83-427c-a353-d264f3c444c0" xmlns:ns3="6746cd4c-0494-44ad-a646-47d01b86ff26" targetNamespace="http://schemas.microsoft.com/office/2006/metadata/properties" ma:root="true" ma:fieldsID="286c4a5083196239f823f98b5d7dc09c" ns2:_="" ns3:_="">
    <xsd:import namespace="10a3c4e9-ee83-427c-a353-d264f3c444c0"/>
    <xsd:import namespace="6746cd4c-0494-44ad-a646-47d01b86ff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a3c4e9-ee83-427c-a353-d264f3c444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4b97cb4-2f5e-48a1-816a-9019d04dc3c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46cd4c-0494-44ad-a646-47d01b86ff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7d80410-da3e-4987-8731-e75d1c6526c4}" ma:internalName="TaxCatchAll" ma:showField="CatchAllData" ma:web="6746cd4c-0494-44ad-a646-47d01b86ff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E7EED7-1912-41F0-895A-33FE7130AAF6}">
  <ds:schemaRefs>
    <ds:schemaRef ds:uri="http://schemas.microsoft.com/office/infopath/2007/PartnerControls"/>
    <ds:schemaRef ds:uri="http://schemas.openxmlformats.org/package/2006/metadata/core-properties"/>
    <ds:schemaRef ds:uri="http://purl.org/dc/elements/1.1/"/>
    <ds:schemaRef ds:uri="6746cd4c-0494-44ad-a646-47d01b86ff26"/>
    <ds:schemaRef ds:uri="http://schemas.microsoft.com/office/2006/metadata/properties"/>
    <ds:schemaRef ds:uri="http://purl.org/dc/dcmitype/"/>
    <ds:schemaRef ds:uri="http://www.w3.org/XML/1998/namespace"/>
    <ds:schemaRef ds:uri="http://schemas.microsoft.com/office/2006/documentManagement/types"/>
    <ds:schemaRef ds:uri="http://purl.org/dc/terms/"/>
    <ds:schemaRef ds:uri="10a3c4e9-ee83-427c-a353-d264f3c444c0"/>
  </ds:schemaRefs>
</ds:datastoreItem>
</file>

<file path=customXml/itemProps2.xml><?xml version="1.0" encoding="utf-8"?>
<ds:datastoreItem xmlns:ds="http://schemas.openxmlformats.org/officeDocument/2006/customXml" ds:itemID="{A7E5BBD2-799F-4659-99E6-A07FEC2969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a3c4e9-ee83-427c-a353-d264f3c444c0"/>
    <ds:schemaRef ds:uri="6746cd4c-0494-44ad-a646-47d01b86ff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0E85D8-78C6-43D3-9E67-CFD529F5AB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PansophyPowerPointTemplate</Template>
  <TotalTime>172765</TotalTime>
  <Words>2501</Words>
  <Application>Microsoft Office PowerPoint</Application>
  <PresentationFormat>Widescreen</PresentationFormat>
  <Paragraphs>388</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Lucida Sans</vt:lpstr>
      <vt:lpstr>Trebuchet MS</vt:lpstr>
      <vt:lpstr>Office Theme</vt:lpstr>
      <vt:lpstr>Welcome To Pansophy</vt:lpstr>
      <vt:lpstr>Reference Material</vt:lpstr>
      <vt:lpstr>Homepage Rundown</vt:lpstr>
      <vt:lpstr>Main Menu Options</vt:lpstr>
      <vt:lpstr>Pansophy Help</vt:lpstr>
      <vt:lpstr>Service Requests</vt:lpstr>
      <vt:lpstr>Production Area </vt:lpstr>
      <vt:lpstr>Production Menu </vt:lpstr>
      <vt:lpstr>Projects Area</vt:lpstr>
      <vt:lpstr>Projects Menu</vt:lpstr>
      <vt:lpstr>Datamining</vt:lpstr>
      <vt:lpstr>Datamining Menu</vt:lpstr>
      <vt:lpstr>QC Reports</vt:lpstr>
      <vt:lpstr>Reports</vt:lpstr>
      <vt:lpstr>Writing Data to Travelers</vt:lpstr>
      <vt:lpstr>What is a Traveler?</vt:lpstr>
      <vt:lpstr>Data Entry Fields</vt:lpstr>
      <vt:lpstr>Traveler Menu</vt:lpstr>
      <vt:lpstr>Traveler Example - Traveler Cover Page (P0)</vt:lpstr>
      <vt:lpstr>Traveler Example- P1</vt:lpstr>
      <vt:lpstr>Entering Data</vt:lpstr>
      <vt:lpstr>Uploading Files</vt:lpstr>
      <vt:lpstr>Upload Files Page</vt:lpstr>
      <vt:lpstr>File Viewing on Traveler</vt:lpstr>
      <vt:lpstr>Hold Points (Not Signer)</vt:lpstr>
      <vt:lpstr>Hold Points (Signer)</vt:lpstr>
      <vt:lpstr>Hold Points on the Last Page</vt:lpstr>
      <vt:lpstr>Securing Data</vt:lpstr>
      <vt:lpstr>Opening an NCR or D3</vt:lpstr>
      <vt:lpstr>NCR Instantiation </vt:lpstr>
      <vt:lpstr>NCR Initial Disposition</vt:lpstr>
      <vt:lpstr>NCR Final Disposition</vt:lpstr>
      <vt:lpstr>NCR Dispositions</vt:lpstr>
      <vt:lpstr>D3 Instantiation</vt:lpstr>
      <vt:lpstr>Common Issues</vt:lpstr>
      <vt:lpstr>Thank You For Listening</vt:lpstr>
      <vt:lpstr>Training Release, Revision History, and Approvals</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Traveler Authorship</dc:title>
  <dc:creator>Allen Samuels</dc:creator>
  <cp:lastModifiedBy>Matthew Menia</cp:lastModifiedBy>
  <cp:revision>306</cp:revision>
  <dcterms:created xsi:type="dcterms:W3CDTF">2020-12-09T16:38:19Z</dcterms:created>
  <dcterms:modified xsi:type="dcterms:W3CDTF">2024-08-01T11:22:28Z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0x010100A4172D6CC6D2654CBAB29312202843C8</vt:lpwstr>
  </property>
  <property fmtid="{D5CDD505-2E9C-101B-9397-08002B2CF9AE}" pid="3" name="MediaServiceImageTags">
    <vt:lpwstr/>
  </property>
</Properties>
</file>