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CD97D-C178-474A-85A6-C419BC1E1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D011B-6354-4856-996C-4CE469D22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46A82-BBFD-43FD-BF09-37CE9C9E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3C8B3-C3E6-467C-9391-D61800730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59FF4-8BF4-46D3-A686-D216E3645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6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ECBB5-5B12-4758-9CF2-6D680F6A7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A1A64-EA8E-4C6B-B83A-8E2F1E99F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020CA-63DC-4D88-B7D8-25092B1A3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A78F5-605E-411A-A375-633007AFF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E44CC-624D-4C46-AED0-1E614DA4F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9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24E2FF-F0B1-449D-B5C9-54BD57D11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E957F-01E5-4D27-AAE7-1D4C757A7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3E3B4-5930-4D62-BE42-7F7A051B7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C5011-205D-4C17-8430-35640908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7234F-A11F-4789-8279-AA07DB0E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0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36E1E-F21F-4245-85B9-8851BE0B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868FA-2003-4995-9227-37DD6F63C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030AB-1806-4514-80EF-1CC0EA54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1A70C-E04A-49E4-A0DE-4836F733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4BE23-BFE9-45FF-B1F4-C111D29D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8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E6757-3297-412D-87BC-88E589D34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E89F7-7573-4E98-A1F7-0A5EB6E58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4B4E0-4324-4C1F-8684-396425A79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B814A-C53B-4318-A21B-61D1D69F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812EB-2939-4351-BC36-55D2B227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0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1F4F-674D-4A8B-B429-9A3A5F7F5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3ED0-FFB1-4E20-9C20-66EF7914D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10293-FDCF-47AD-9E77-A11733F2F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AF00B-E835-4E31-9A13-FBA7BF04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9D2F6-098A-4D95-B0F5-0586F8F2D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A545A-05FC-4254-BBE3-CBB19EE4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6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0B41-52CE-465F-BE79-A9420424D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81848-8872-432B-941A-55D851559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A8E03-2A26-43FD-A7E5-011A9A66C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5941CC-2C82-4D51-9440-C312EDF16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D107A5-30B2-4DD9-8493-B522E5427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115E0A-CEC6-470C-8480-C0264E10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A50C30-9431-4580-9A31-788F3C79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031AB-8473-4D63-AE90-3068DBBE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4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FB0D7-BD52-4E88-A111-6871A7504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A4BEEE-D34C-4718-A2D0-A363F478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D929D-00E8-43EC-A8A3-FC9BCBDC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B99F7-2CE3-42F1-AF4D-E21E8980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5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E60A03-3C1D-44EC-BBE5-AC5A2264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F5BE44-5097-4617-91C4-A5E08F65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2E5EA-90DB-4F98-B1AE-C1A89C374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1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7011-84C1-45CC-92CD-6E7D0F327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DD9A3-F3AE-40BA-A2D7-54CAB96AE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642DC-41C3-4110-AC6D-C470706BC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9B597-F4E8-413F-AA91-1DE9F231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65B95-D6CD-45CE-A6B5-7E5E40A8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8EA430-8DB2-43E8-8129-529ECB6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4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672F0-2625-4944-BAA4-B6B2DB4DD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B98CF-6510-4E90-9D2B-55084155E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D0E69-7E71-46BE-81F8-1965606C2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1A96B-5AF5-401B-AC00-92C42FFD1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B4B6E-9BA3-4A5D-A81A-9AECCF69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22F1C-EEB9-462E-981D-AFA39349C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4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ECB6A-6835-43BB-86A7-763B3B8BC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2CD97-A9D7-4539-ACCD-CEE457852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122B4-2E64-4C04-B517-4ECABB6FD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374DA-FE26-429F-9212-705C7438B47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164C7-C670-45D5-8444-BA6157672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AFD3B-757D-45A8-A135-84AA36B7C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9396-B29D-447E-AB60-11840AAF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4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0D562-DA09-460E-982E-210370206E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AAB01-9D47-4C70-83E4-8EEDF2FCE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26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Andriy Ushakov</dc:creator>
  <cp:lastModifiedBy>Andriy Ushakov</cp:lastModifiedBy>
  <cp:revision>1</cp:revision>
  <dcterms:created xsi:type="dcterms:W3CDTF">2023-02-28T15:00:16Z</dcterms:created>
  <dcterms:modified xsi:type="dcterms:W3CDTF">2023-02-28T15:00:42Z</dcterms:modified>
</cp:coreProperties>
</file>