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7"/>
    <p:restoredTop sz="94701"/>
  </p:normalViewPr>
  <p:slideViewPr>
    <p:cSldViewPr snapToGrid="0" snapToObjects="1" showGuides="1">
      <p:cViewPr>
        <p:scale>
          <a:sx n="21" d="100"/>
          <a:sy n="21" d="100"/>
        </p:scale>
        <p:origin x="1884" y="15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6"/>
            <a:ext cx="740664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6"/>
            <a:ext cx="2167128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3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3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972E-C4FA-D34A-A6EB-90345745BC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4447" y="53023"/>
            <a:ext cx="4643953" cy="4689819"/>
          </a:xfrm>
          <a:prstGeom prst="rect">
            <a:avLst/>
          </a:prstGeom>
          <a:effectLst/>
        </p:spPr>
      </p:pic>
      <p:sp>
        <p:nvSpPr>
          <p:cNvPr id="12" name="Rectangle 11"/>
          <p:cNvSpPr/>
          <p:nvPr/>
        </p:nvSpPr>
        <p:spPr>
          <a:xfrm>
            <a:off x="0" y="-84137"/>
            <a:ext cx="5153975" cy="1862048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e+</a:t>
            </a:r>
            <a:r>
              <a:rPr lang="en-US" sz="66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@</a:t>
            </a:r>
            <a:r>
              <a:rPr lang="en-US" sz="115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JLAB</a:t>
            </a:r>
            <a:endParaRPr lang="en-US" sz="11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861631"/>
      </p:ext>
    </p:extLst>
  </p:cSld>
  <p:clrMapOvr>
    <a:masterClrMapping/>
  </p:clrMapOvr>
</p:sld>
</file>

<file path=ppt/theme/theme1.xml><?xml version="1.0" encoding="utf-8"?>
<a:theme xmlns:a="http://schemas.openxmlformats.org/drawingml/2006/main" name="36x48poste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36x48posterTemplate</Template>
  <TotalTime>6905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36x48posterTemplate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Gianluigi Ciovati</dc:creator>
  <cp:lastModifiedBy>Reza Kazimi</cp:lastModifiedBy>
  <cp:revision>76</cp:revision>
  <dcterms:created xsi:type="dcterms:W3CDTF">2014-06-06T20:44:19Z</dcterms:created>
  <dcterms:modified xsi:type="dcterms:W3CDTF">2023-04-26T16:41:42Z</dcterms:modified>
</cp:coreProperties>
</file>