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</p:sldMasterIdLst>
  <p:notesMasterIdLst>
    <p:notesMasterId r:id="rId5"/>
  </p:notesMasterIdLst>
  <p:sldIdLst>
    <p:sldId id="60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iy Ushakov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4472C4"/>
    <a:srgbClr val="008000"/>
    <a:srgbClr val="257545"/>
    <a:srgbClr val="20663C"/>
    <a:srgbClr val="2E9256"/>
    <a:srgbClr val="009A46"/>
    <a:srgbClr val="824D00"/>
    <a:srgbClr val="B86E00"/>
    <a:srgbClr val="B44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3DC09B-0310-357D-BC77-D1B1DDA50409}" v="68" dt="2025-10-17T17:07:33.118"/>
    <p1510:client id="{B046E86A-55F8-2785-4C22-B5DD9815DE1B}" v="38" dt="2025-10-17T16:36:45.0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9" autoAdjust="0"/>
    <p:restoredTop sz="90542" autoAdjust="0"/>
  </p:normalViewPr>
  <p:slideViewPr>
    <p:cSldViewPr snapToGrid="0">
      <p:cViewPr varScale="1">
        <p:scale>
          <a:sx n="128" d="100"/>
          <a:sy n="128" d="100"/>
        </p:scale>
        <p:origin x="156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iy Ushakov" userId="S::ushakov@jlab.org::8c6d0583-44d6-404e-a219-8b24969dd1a2" providerId="AD" clId="Web-{1A3DC09B-0310-357D-BC77-D1B1DDA50409}"/>
    <pc:docChg chg="modSld">
      <pc:chgData name="Andriy Ushakov" userId="S::ushakov@jlab.org::8c6d0583-44d6-404e-a219-8b24969dd1a2" providerId="AD" clId="Web-{1A3DC09B-0310-357D-BC77-D1B1DDA50409}" dt="2025-10-17T17:07:33.118" v="34" actId="20577"/>
      <pc:docMkLst>
        <pc:docMk/>
      </pc:docMkLst>
      <pc:sldChg chg="modSp">
        <pc:chgData name="Andriy Ushakov" userId="S::ushakov@jlab.org::8c6d0583-44d6-404e-a219-8b24969dd1a2" providerId="AD" clId="Web-{1A3DC09B-0310-357D-BC77-D1B1DDA50409}" dt="2025-10-17T17:07:33.118" v="34" actId="20577"/>
        <pc:sldMkLst>
          <pc:docMk/>
          <pc:sldMk cId="1082467866" sldId="606"/>
        </pc:sldMkLst>
        <pc:spChg chg="mod">
          <ac:chgData name="Andriy Ushakov" userId="S::ushakov@jlab.org::8c6d0583-44d6-404e-a219-8b24969dd1a2" providerId="AD" clId="Web-{1A3DC09B-0310-357D-BC77-D1B1DDA50409}" dt="2025-10-17T17:07:33.118" v="34" actId="20577"/>
          <ac:spMkLst>
            <pc:docMk/>
            <pc:sldMk cId="1082467866" sldId="606"/>
            <ac:spMk id="6" creationId="{D0233B7F-2515-5708-4C57-0E6BCE961BB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Friday, October 17, 2025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Friday, October 17, 2025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  <a:p>
            <a:pPr lvl="0"/>
            <a:r>
              <a:rPr lang="en-US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Agenda Topics Covered: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146747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133464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Friday, October 17,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2517F69-AF7A-4E8C-B5E9-858D82B0C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80" y="5352706"/>
            <a:ext cx="1407975" cy="1012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862A78-0C39-D0E0-FD58-E65632D1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233B7F-2515-5708-4C57-0E6BCE961BBF}"/>
              </a:ext>
            </a:extLst>
          </p:cNvPr>
          <p:cNvSpPr txBox="1"/>
          <p:nvPr/>
        </p:nvSpPr>
        <p:spPr>
          <a:xfrm>
            <a:off x="264319" y="832383"/>
            <a:ext cx="11657373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would like to acknowledge members of the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BAF Working Group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Jefferson Lab Positron Working Group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 industry partner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Xelera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members of the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 US-Japan HEP Collaboration,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collaborators at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Universities and National Labs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contribute to the positron R&amp;D effort.</a:t>
            </a:r>
          </a:p>
          <a:p>
            <a:pPr algn="ctr">
              <a:spcBef>
                <a:spcPts val="1200"/>
              </a:spcBef>
            </a:pPr>
            <a:r>
              <a:rPr lang="en-US" dirty="0">
                <a:latin typeface="Arial"/>
                <a:cs typeface="Arial"/>
              </a:rPr>
              <a:t>T. Abe, Z. Alam, J. Benesch, A. Bogacz, M. Bruker, L. </a:t>
            </a:r>
            <a:r>
              <a:rPr lang="en-US" dirty="0" err="1">
                <a:latin typeface="Arial"/>
                <a:cs typeface="Arial"/>
              </a:rPr>
              <a:t>Cardman</a:t>
            </a:r>
            <a:r>
              <a:rPr lang="en-US" dirty="0">
                <a:latin typeface="Arial"/>
                <a:cs typeface="Arial"/>
              </a:rPr>
              <a:t>, J. Conway, S. Covrig, P. </a:t>
            </a:r>
            <a:r>
              <a:rPr lang="en-US" dirty="0" err="1">
                <a:latin typeface="Arial"/>
                <a:cs typeface="Arial"/>
              </a:rPr>
              <a:t>Degtiarenko</a:t>
            </a:r>
            <a:r>
              <a:rPr lang="en-US" dirty="0">
                <a:latin typeface="Arial"/>
                <a:cs typeface="Arial"/>
              </a:rPr>
              <a:t>, Y. Enomoto, A. </a:t>
            </a:r>
            <a:r>
              <a:rPr lang="en-US" dirty="0" err="1">
                <a:latin typeface="Arial"/>
                <a:cs typeface="Arial"/>
              </a:rPr>
              <a:t>Flanneri</a:t>
            </a:r>
            <a:r>
              <a:rPr lang="en-US" dirty="0">
                <a:latin typeface="Arial"/>
                <a:cs typeface="Arial"/>
              </a:rPr>
              <a:t>, S. Gessner, P. Ghoshal, S. Gopinath, J. Grames, J. </a:t>
            </a:r>
            <a:r>
              <a:rPr lang="en-US" dirty="0" err="1">
                <a:latin typeface="Arial"/>
                <a:cs typeface="Arial"/>
              </a:rPr>
              <a:t>Gubeli</a:t>
            </a:r>
            <a:r>
              <a:rPr lang="en-US" dirty="0">
                <a:latin typeface="Arial"/>
                <a:cs typeface="Arial"/>
              </a:rPr>
              <a:t>, C. Gulliford, S. </a:t>
            </a:r>
            <a:r>
              <a:rPr lang="en-US" dirty="0" err="1">
                <a:latin typeface="Arial"/>
                <a:cs typeface="Arial"/>
              </a:rPr>
              <a:t>Habet</a:t>
            </a:r>
            <a:r>
              <a:rPr lang="en-US" dirty="0">
                <a:latin typeface="Arial"/>
                <a:cs typeface="Arial"/>
              </a:rPr>
              <a:t>, G. Hays, C. Hernandez-Garcia, D. Higinbotham, R. Kazimi, M</a:t>
            </a:r>
            <a:r>
              <a:rPr lang="en-US" sz="2000" dirty="0">
                <a:latin typeface="Arial"/>
                <a:cs typeface="Arial"/>
              </a:rPr>
              <a:t>. </a:t>
            </a:r>
            <a:r>
              <a:rPr lang="en-US" dirty="0">
                <a:latin typeface="Arial"/>
                <a:cs typeface="Arial"/>
              </a:rPr>
              <a:t>Kohl, M. Kostin, V. </a:t>
            </a:r>
            <a:r>
              <a:rPr lang="en-US" dirty="0" err="1">
                <a:latin typeface="Arial"/>
                <a:cs typeface="Arial"/>
              </a:rPr>
              <a:t>Kostroun</a:t>
            </a:r>
            <a:r>
              <a:rPr lang="en-US" dirty="0">
                <a:latin typeface="Arial"/>
                <a:cs typeface="Arial"/>
              </a:rPr>
              <a:t>, F. Lin, V. Lizarraga-</a:t>
            </a:r>
            <a:r>
              <a:rPr lang="en-US">
                <a:latin typeface="Arial"/>
                <a:cs typeface="Arial"/>
              </a:rPr>
              <a:t>Rubio, D. Mack, </a:t>
            </a:r>
            <a:r>
              <a:rPr lang="en-US" sz="2000">
                <a:latin typeface="Arial"/>
                <a:cs typeface="Arial"/>
              </a:rPr>
              <a:t>K. Mahler,</a:t>
            </a:r>
            <a:r>
              <a:rPr lang="en-US">
                <a:latin typeface="Arial"/>
                <a:cs typeface="Arial"/>
              </a:rPr>
              <a:t> Y. Morikawa, S. </a:t>
            </a:r>
            <a:r>
              <a:rPr lang="en-US" dirty="0" err="1">
                <a:latin typeface="Arial"/>
                <a:cs typeface="Arial"/>
              </a:rPr>
              <a:t>Nagaitsev</a:t>
            </a:r>
            <a:r>
              <a:rPr lang="en-US" dirty="0">
                <a:latin typeface="Arial"/>
                <a:cs typeface="Arial"/>
              </a:rPr>
              <a:t>, E. Nanni, S. </a:t>
            </a:r>
            <a:r>
              <a:rPr lang="en-US" dirty="0" err="1">
                <a:latin typeface="Arial"/>
                <a:cs typeface="Arial"/>
              </a:rPr>
              <a:t>Ogur</a:t>
            </a:r>
            <a:r>
              <a:rPr lang="en-US" dirty="0">
                <a:latin typeface="Arial"/>
                <a:cs typeface="Arial"/>
              </a:rPr>
              <a:t>, N. Raut, B. Rimmer, Y. Roblin, A. </a:t>
            </a:r>
            <a:r>
              <a:rPr lang="en-US" dirty="0" err="1">
                <a:latin typeface="Arial"/>
                <a:cs typeface="Arial"/>
              </a:rPr>
              <a:t>Seryi</a:t>
            </a:r>
            <a:r>
              <a:rPr lang="en-US" dirty="0">
                <a:latin typeface="Arial"/>
                <a:cs typeface="Arial"/>
              </a:rPr>
              <a:t>, K. Smolenski, M. Spata, M. Stutzman, R. Suleiman, A. Sy, N. Taylor, D. Turner, A. Ushakov, C. Valerio-Lizarraga, E. </a:t>
            </a:r>
            <a:r>
              <a:rPr lang="en-US" dirty="0" err="1">
                <a:latin typeface="Arial"/>
                <a:cs typeface="Arial"/>
              </a:rPr>
              <a:t>Voutier</a:t>
            </a:r>
            <a:r>
              <a:rPr lang="en-US" dirty="0">
                <a:latin typeface="Arial"/>
                <a:cs typeface="Arial"/>
              </a:rPr>
              <a:t>, H. Wang, S. Wang, M. Yamamoto, S. Zhang, Y. Zhang, V. Ziemann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2B68F7-E7BC-082F-C8F6-D4684286F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50" y="4608705"/>
            <a:ext cx="2615760" cy="597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7F23F1-53A9-8B2E-C05D-947A98F9E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0264" y="4623323"/>
            <a:ext cx="1096113" cy="14153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329DBD-0698-D460-602A-13E995C7B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1766" y="5366059"/>
            <a:ext cx="1678826" cy="10654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5C8948-BC46-01A7-69E1-576166CA90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81" t="10203" r="4660" b="11207"/>
          <a:stretch/>
        </p:blipFill>
        <p:spPr>
          <a:xfrm>
            <a:off x="5557234" y="5443260"/>
            <a:ext cx="1804908" cy="9267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0CA378-B064-D04C-07CC-75A321C20B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9075" y="3728365"/>
            <a:ext cx="1418189" cy="13299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CB30F2-8D4D-FBEE-40E2-3445985C5B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1889" y="3927278"/>
            <a:ext cx="3085354" cy="5030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A3FF4A-7D76-6911-E3D5-6E48481FEB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654" y="3904574"/>
            <a:ext cx="1195132" cy="11951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21B9E4-F988-7A79-4228-915CE53EDF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80742" y="5319656"/>
            <a:ext cx="1552610" cy="10480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6A7783-C631-4A29-98F7-8CD9F893C5E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6545" t="31714" r="25781" b="5214"/>
          <a:stretch/>
        </p:blipFill>
        <p:spPr>
          <a:xfrm>
            <a:off x="9627245" y="3710787"/>
            <a:ext cx="1193578" cy="13433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2D3FC6-DDCD-445F-9BD8-E7E81C5B27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75936" y="3757152"/>
            <a:ext cx="2615760" cy="6731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8AF9FD-F3D5-437C-8453-C51BF308A3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56686" y="4505835"/>
            <a:ext cx="2615760" cy="79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67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4C9B48AB097642B7112A3827F07CE9" ma:contentTypeVersion="14" ma:contentTypeDescription="Create a new document." ma:contentTypeScope="" ma:versionID="0b9b8e8410e780c58c7a5d272c9ad57a">
  <xsd:schema xmlns:xsd="http://www.w3.org/2001/XMLSchema" xmlns:xs="http://www.w3.org/2001/XMLSchema" xmlns:p="http://schemas.microsoft.com/office/2006/metadata/properties" xmlns:ns2="836220bd-6765-475d-aebe-427a3023f47c" xmlns:ns3="1543a33f-de66-4ce2-96ef-9c75f077144b" targetNamespace="http://schemas.microsoft.com/office/2006/metadata/properties" ma:root="true" ma:fieldsID="07e53db25b5f688a26c9144ca6190d77" ns2:_="" ns3:_="">
    <xsd:import namespace="836220bd-6765-475d-aebe-427a3023f47c"/>
    <xsd:import namespace="1543a33f-de66-4ce2-96ef-9c75f07714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220bd-6765-475d-aebe-427a3023f4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4b97cb4-2f5e-48a1-816a-9019d04dc3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43a33f-de66-4ce2-96ef-9c75f077144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553d5c6-5748-4d51-935b-a1baf2e28055}" ma:internalName="TaxCatchAll" ma:showField="CatchAllData" ma:web="1543a33f-de66-4ce2-96ef-9c75f07714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98AA2F-A6CD-46FF-B0FA-FB207E0C620B}">
  <ds:schemaRefs>
    <ds:schemaRef ds:uri="1543a33f-de66-4ce2-96ef-9c75f077144b"/>
    <ds:schemaRef ds:uri="836220bd-6765-475d-aebe-427a3023f4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AD30DDC-902B-43D6-8514-1C9D0557B6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7211</TotalTime>
  <Words>248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Andriy Ushakov</dc:creator>
  <cp:lastModifiedBy>Andriy Ushakov</cp:lastModifiedBy>
  <cp:revision>304</cp:revision>
  <dcterms:created xsi:type="dcterms:W3CDTF">2023-02-20T01:51:32Z</dcterms:created>
  <dcterms:modified xsi:type="dcterms:W3CDTF">2025-10-17T17:07:34Z</dcterms:modified>
</cp:coreProperties>
</file>