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4"/>
  </p:notesMasterIdLst>
  <p:sldIdLst>
    <p:sldId id="406" r:id="rId2"/>
    <p:sldId id="407" r:id="rId3"/>
  </p:sldIdLst>
  <p:sldSz cx="9144000" cy="6858000" type="screen4x3"/>
  <p:notesSz cx="7023100" cy="93091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296" y="5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644793-2C71-4F22-B7B8-5BBF4ADF9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368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56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7463"/>
            <a:ext cx="2076450" cy="6154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463"/>
            <a:ext cx="6076950" cy="6154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211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565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25677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38250"/>
            <a:ext cx="4076700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38250"/>
            <a:ext cx="4076700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929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336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272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1700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21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22531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7463"/>
            <a:ext cx="7434262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38250"/>
            <a:ext cx="83058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33400" y="6238875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 typeface="Times" pitchFamily="18" charset="0"/>
              <a:buNone/>
              <a:defRPr/>
            </a:pPr>
            <a:endParaRPr lang="en-US" sz="2400" b="1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SzPct val="150000"/>
        <a:buFont typeface="Times" panose="02020603050405020304" pitchFamily="18" charset="0"/>
        <a:buChar char="­"/>
        <a:defRPr sz="20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SzPct val="150000"/>
        <a:defRPr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50000"/>
        <a:buChar char="."/>
        <a:defRPr>
          <a:solidFill>
            <a:schemeClr val="tx1"/>
          </a:solidFill>
          <a:latin typeface="Times" pitchFamily="50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871538" y="246063"/>
            <a:ext cx="7434262" cy="592137"/>
          </a:xfrm>
        </p:spPr>
        <p:txBody>
          <a:bodyPr/>
          <a:lstStyle/>
          <a:p>
            <a:r>
              <a:rPr lang="en-US" altLang="en-US" smtClean="0"/>
              <a:t>PAC45 Results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89687"/>
              </p:ext>
            </p:extLst>
          </p:nvPr>
        </p:nvGraphicFramePr>
        <p:xfrm>
          <a:off x="381000" y="838200"/>
          <a:ext cx="8297863" cy="5265745"/>
        </p:xfrm>
        <a:graphic>
          <a:graphicData uri="http://schemas.openxmlformats.org/drawingml/2006/table">
            <a:tbl>
              <a:tblPr/>
              <a:tblGrid>
                <a:gridCol w="83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5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NUMBER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TITLE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CONTACT PERSON</a:t>
                      </a:r>
                    </a:p>
                    <a:p>
                      <a:pPr marL="114300" lvl="1" indent="0" algn="ctr" fontAlgn="t">
                        <a:tabLst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HALL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DAYS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REQUESTED</a:t>
                      </a:r>
                    </a:p>
                  </a:txBody>
                  <a:tcPr marL="7620" marR="7620" marT="76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DAYS</a:t>
                      </a:r>
                      <a:b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AWARDED</a:t>
                      </a:r>
                    </a:p>
                  </a:txBody>
                  <a:tcPr marL="7620" marR="7620" marT="76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SCIENTIFIC</a:t>
                      </a:r>
                      <a:b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RATE</a:t>
                      </a:r>
                    </a:p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PAC DECISION</a:t>
                      </a:r>
                    </a:p>
                    <a:p>
                      <a:pPr algn="ctr" fontAlgn="t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7620" marR="7620" marT="76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E12-12-002A</a:t>
                      </a:r>
                    </a:p>
                    <a:p>
                      <a:pPr algn="l" fontAlgn="t"/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C12-14-004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Update to the (JEF) proposal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Liping Gan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Approved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C12-16-001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Dark matter search in a Beam-Dump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eXperiment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(BDX) at Jefferson Lab an update on PR12-16-001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Marco Battaglieri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C2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10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Strange Hadron Spectroscopy with a Secondary KL Beam at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GlueX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Moskov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Amaryan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Deferred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95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Compton Edge probing basic physics at Jefferson Laboratory: light speed isotropy and Lorentz invariance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Vahe Gurzadyan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A/C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Withdrawn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Determining the Unknown Lambda-n Interaction by Investigating the Lambda-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Resonance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Liguang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Tang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Approved</a:t>
                      </a: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(High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Impact)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3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Measurement of the Ratio GEn/GMn by the Double-polarized 2H(e,e'n) Reaction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John Annand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Approved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96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The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CaFe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Experiment: Short-Range Pairing Mechanisms in Heavy Nuclei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Douglas Higinbotham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B+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Approved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Electrons for Neutrinos: Addressing Critical Neutrino-Nucleus Issues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Or Hen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Probing QCD in the nuclear medium with real photons and nuclear targets at GlueX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Or Hen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Deferred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00833"/>
              </p:ext>
            </p:extLst>
          </p:nvPr>
        </p:nvGraphicFramePr>
        <p:xfrm>
          <a:off x="381000" y="609600"/>
          <a:ext cx="8297863" cy="555942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56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NUMBER</a:t>
                      </a:r>
                    </a:p>
                  </a:txBody>
                  <a:tcPr marL="7620" marR="7620" marT="7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TITLE</a:t>
                      </a:r>
                    </a:p>
                  </a:txBody>
                  <a:tcPr marL="7620" marR="7620" marT="7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CONTACT PERSON</a:t>
                      </a:r>
                    </a:p>
                    <a:p>
                      <a:pPr marL="114300" lvl="1" indent="0" algn="ctr" fontAlgn="t">
                        <a:tabLst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HALL</a:t>
                      </a:r>
                    </a:p>
                  </a:txBody>
                  <a:tcPr marL="7620" marR="7620" marT="7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DAYS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REQUESTED</a:t>
                      </a:r>
                    </a:p>
                  </a:txBody>
                  <a:tcPr marL="7620" marR="7620" marT="7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DAYS</a:t>
                      </a:r>
                      <a:b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AWARDED</a:t>
                      </a:r>
                    </a:p>
                  </a:txBody>
                  <a:tcPr marL="7620" marR="7620" marT="7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SCIENTIFIC</a:t>
                      </a:r>
                      <a:b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</a:b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RATE</a:t>
                      </a:r>
                    </a:p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PAC DECISION</a:t>
                      </a:r>
                    </a:p>
                    <a:p>
                      <a:pPr algn="ctr" fontAlgn="t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7620" marR="7620" marT="76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Polarization Observables in Wide-Angle Compton Scattering at large s, t and u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David Hamilton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C1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PR12-17-009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Precision Deuteron Charge Radius Measurement with Elastic Electron-Deuteron Scattering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Ashot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Gasparian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Deferred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59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Photoproduction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 vector mesons on nuclei with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GlueX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Alexander Somov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Deferred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20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The Parity Violation Parton Distribution Function (PVPDF) Experiment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Mark Dalton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Deferred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Partonic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Structure of Light Nuclei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Zein-Eddine Meziani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A-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6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PR12-17-012A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Tagged EMC Measurements on Light Nuclei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Raphael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Dupre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PR12-17-012B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Spectator-Tagged Deeply Virtual Compton Scattering on Light Nuclei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Whitney Armstrong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7201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550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45012&quot;&gt;&lt;property id=&quot;20148&quot; value=&quot;5&quot;/&gt;&lt;property id=&quot;20300&quot; value=&quot;Slide 1 - &amp;quot;PAC36 Results&amp;quot;&quot;/&gt;&lt;property id=&quot;20307&quot; value=&quot;40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colo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olor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lo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290</Words>
  <Application>Microsoft Office PowerPoint</Application>
  <PresentationFormat>On-screen Show (4:3)</PresentationFormat>
  <Paragraphs>121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</vt:lpstr>
      <vt:lpstr>Arial Narrow</vt:lpstr>
      <vt:lpstr>1_color template</vt:lpstr>
      <vt:lpstr>PAC45 Results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Charge</dc:title>
  <dc:creator>Lawrence S. Cardman</dc:creator>
  <cp:lastModifiedBy>Susan Brown</cp:lastModifiedBy>
  <cp:revision>294</cp:revision>
  <cp:lastPrinted>2016-07-28T19:59:06Z</cp:lastPrinted>
  <dcterms:created xsi:type="dcterms:W3CDTF">2004-01-09T15:38:46Z</dcterms:created>
  <dcterms:modified xsi:type="dcterms:W3CDTF">2017-07-13T20:26:57Z</dcterms:modified>
</cp:coreProperties>
</file>