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9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0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8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6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7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5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8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8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1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15529-D142-4207-BF68-0EA76FA476AF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4EC03-7E87-4418-ADE7-A2F52931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7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 smtClean="0"/>
              <a:t>RICH Calibration is ok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52736"/>
            <a:ext cx="9144000" cy="2825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84255"/>
            <a:ext cx="9144000" cy="2829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739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RICH Calibration is 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 Calibration is ok</dc:title>
  <dc:creator>Mirazita</dc:creator>
  <cp:lastModifiedBy>Mirazita</cp:lastModifiedBy>
  <cp:revision>2</cp:revision>
  <dcterms:created xsi:type="dcterms:W3CDTF">2020-04-20T12:43:21Z</dcterms:created>
  <dcterms:modified xsi:type="dcterms:W3CDTF">2020-04-20T12:45:30Z</dcterms:modified>
</cp:coreProperties>
</file>