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64" r:id="rId4"/>
    <p:sldId id="268" r:id="rId5"/>
    <p:sldId id="267" r:id="rId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00"/>
    <a:srgbClr val="00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9"/>
    <p:restoredTop sz="94689"/>
  </p:normalViewPr>
  <p:slideViewPr>
    <p:cSldViewPr snapToGrid="0" snapToObjects="1">
      <p:cViewPr varScale="1">
        <p:scale>
          <a:sx n="212" d="100"/>
          <a:sy n="212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95F7E-F6B5-024A-B26D-842CC8C52D5C}" type="datetimeFigureOut">
              <a:rPr lang="en-US" smtClean="0"/>
              <a:t>4/18/20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0ECD-836A-8B47-B250-40E7A4EFD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1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6DBF-46B1-C648-AF41-59F377CAF371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4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D27-7A10-1F4B-AF3B-FD58F61C0476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1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59B-1CE3-E846-A63B-795839E580EB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0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0558-02C2-AC47-80F8-57590229F8B7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9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000F-FE71-2341-824E-B47916B17439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287-B84C-EB4A-9DC7-57090C1117E5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1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CBB1-960D-B84D-A5D1-204A30D73519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3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904B-F228-4546-B139-34AF8F71EAAB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1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4C79-226C-8A40-9E3B-F69B37A571AA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1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F6A1-534C-5745-8EF9-591230C42A4F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B593-375B-A445-9E24-2DA0DC8FB829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7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F769E-E7E5-8041-BE15-1702A7807F38}" type="datetime1">
              <a:rPr lang="en-US" smtClean="0"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C2EA-7AA3-8147-828E-F470E1E9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959F9B-3DBB-0945-BE2E-A30F208BF8B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0642" y="882899"/>
            <a:ext cx="7534656" cy="1920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DC8F32-588F-C947-902D-779D23DB799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8792" y="2844078"/>
            <a:ext cx="7598664" cy="1920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E80B00-4509-954A-8B7F-2AFFAEA2D0C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8216" y="4799286"/>
            <a:ext cx="7580376" cy="1920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37D6A-CE0E-7D40-A3B6-13BF7E48B629}"/>
              </a:ext>
            </a:extLst>
          </p:cNvPr>
          <p:cNvSpPr txBox="1"/>
          <p:nvPr/>
        </p:nvSpPr>
        <p:spPr>
          <a:xfrm>
            <a:off x="1705261" y="350196"/>
            <a:ext cx="57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FTOF P1a Calibrations – RG-A fall 2018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7550C1E-7B18-7A4B-B225-7CC009C2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8527" y="6483675"/>
            <a:ext cx="2057400" cy="365125"/>
          </a:xfrm>
        </p:spPr>
        <p:txBody>
          <a:bodyPr/>
          <a:lstStyle/>
          <a:p>
            <a:fld id="{352CC2EA-7AA3-8147-828E-F470E1E90A3A}" type="slidenum">
              <a:rPr lang="en-US" smtClean="0"/>
              <a:t>1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F2A238-1973-CB41-A7BD-63CA288D89B9}"/>
              </a:ext>
            </a:extLst>
          </p:cNvPr>
          <p:cNvCxnSpPr/>
          <p:nvPr/>
        </p:nvCxnSpPr>
        <p:spPr>
          <a:xfrm flipH="1">
            <a:off x="910666" y="995528"/>
            <a:ext cx="25706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43D94A-14C3-924E-83F3-F1A28007E02B}"/>
              </a:ext>
            </a:extLst>
          </p:cNvPr>
          <p:cNvCxnSpPr/>
          <p:nvPr/>
        </p:nvCxnSpPr>
        <p:spPr>
          <a:xfrm flipH="1">
            <a:off x="8140131" y="995528"/>
            <a:ext cx="25706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DF144-9C60-0142-A9AF-1665661DF585}"/>
              </a:ext>
            </a:extLst>
          </p:cNvPr>
          <p:cNvCxnSpPr/>
          <p:nvPr/>
        </p:nvCxnSpPr>
        <p:spPr>
          <a:xfrm flipH="1">
            <a:off x="983372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8F7650-DCED-2141-8876-9B883BE8FBD4}"/>
              </a:ext>
            </a:extLst>
          </p:cNvPr>
          <p:cNvCxnSpPr/>
          <p:nvPr/>
        </p:nvCxnSpPr>
        <p:spPr>
          <a:xfrm flipH="1">
            <a:off x="2902757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D4FD7B-A948-074B-8E48-021F4131785D}"/>
              </a:ext>
            </a:extLst>
          </p:cNvPr>
          <p:cNvCxnSpPr/>
          <p:nvPr/>
        </p:nvCxnSpPr>
        <p:spPr>
          <a:xfrm flipH="1">
            <a:off x="5285215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312DD-F39F-4B4A-91F4-C225C0798111}"/>
              </a:ext>
            </a:extLst>
          </p:cNvPr>
          <p:cNvCxnSpPr/>
          <p:nvPr/>
        </p:nvCxnSpPr>
        <p:spPr>
          <a:xfrm flipH="1">
            <a:off x="1494223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934A41-C322-C945-8BDA-FB96097ED00B}"/>
              </a:ext>
            </a:extLst>
          </p:cNvPr>
          <p:cNvCxnSpPr/>
          <p:nvPr/>
        </p:nvCxnSpPr>
        <p:spPr>
          <a:xfrm flipH="1">
            <a:off x="1686003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A43704-BB0A-6849-9EDB-EEC8263970C9}"/>
              </a:ext>
            </a:extLst>
          </p:cNvPr>
          <p:cNvCxnSpPr/>
          <p:nvPr/>
        </p:nvCxnSpPr>
        <p:spPr>
          <a:xfrm flipH="1">
            <a:off x="4384126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C6C1C8-5E3A-6945-A11C-BB09E71B44E5}"/>
              </a:ext>
            </a:extLst>
          </p:cNvPr>
          <p:cNvCxnSpPr/>
          <p:nvPr/>
        </p:nvCxnSpPr>
        <p:spPr>
          <a:xfrm flipH="1">
            <a:off x="3916118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F4CEA3-968F-A84E-BFBF-EC0C570913CC}"/>
              </a:ext>
            </a:extLst>
          </p:cNvPr>
          <p:cNvCxnSpPr/>
          <p:nvPr/>
        </p:nvCxnSpPr>
        <p:spPr>
          <a:xfrm flipH="1">
            <a:off x="6225244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096343-6EBA-994D-9250-DBB0A7D52702}"/>
              </a:ext>
            </a:extLst>
          </p:cNvPr>
          <p:cNvCxnSpPr/>
          <p:nvPr/>
        </p:nvCxnSpPr>
        <p:spPr>
          <a:xfrm flipH="1">
            <a:off x="7707585" y="1002983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3FFB219-807A-FA43-8A39-955392471A2A}"/>
              </a:ext>
            </a:extLst>
          </p:cNvPr>
          <p:cNvSpPr txBox="1"/>
          <p:nvPr/>
        </p:nvSpPr>
        <p:spPr>
          <a:xfrm>
            <a:off x="7500796" y="497090"/>
            <a:ext cx="716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Comic Sans MS" panose="030F0902030302020204" pitchFamily="66" charset="0"/>
              </a:rPr>
              <a:t>v2.2.10</a:t>
            </a:r>
          </a:p>
        </p:txBody>
      </p:sp>
    </p:spTree>
    <p:extLst>
      <p:ext uri="{BB962C8B-B14F-4D97-AF65-F5344CB8AC3E}">
        <p14:creationId xmlns:p14="http://schemas.microsoft.com/office/powerpoint/2010/main" val="192997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93D1B-3665-C94B-8AEF-E4DD21648D5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1" y="887270"/>
            <a:ext cx="7562088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C8AAD-276E-4E45-95DE-676A55C2AEA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361" y="2834074"/>
            <a:ext cx="7598664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2D0BC1-529F-3448-BD07-11810FFF9E2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0282" y="4782490"/>
            <a:ext cx="7580376" cy="1920240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1BDB14B-8F8B-5548-AAC9-64C3F6AE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0251" y="6482815"/>
            <a:ext cx="2057400" cy="365125"/>
          </a:xfrm>
        </p:spPr>
        <p:txBody>
          <a:bodyPr/>
          <a:lstStyle/>
          <a:p>
            <a:fld id="{352CC2EA-7AA3-8147-828E-F470E1E90A3A}" type="slidenum">
              <a:rPr lang="en-US" smtClean="0"/>
              <a:t>2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947DDC-BB62-2741-9E89-8A960D21E771}"/>
              </a:ext>
            </a:extLst>
          </p:cNvPr>
          <p:cNvSpPr txBox="1"/>
          <p:nvPr/>
        </p:nvSpPr>
        <p:spPr>
          <a:xfrm>
            <a:off x="1705261" y="350196"/>
            <a:ext cx="57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FTOF P1b Calibrations – RG-A fall 2018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048C8C-FC04-674A-9231-2FC84FCEC2DE}"/>
              </a:ext>
            </a:extLst>
          </p:cNvPr>
          <p:cNvCxnSpPr/>
          <p:nvPr/>
        </p:nvCxnSpPr>
        <p:spPr>
          <a:xfrm flipH="1">
            <a:off x="910666" y="995528"/>
            <a:ext cx="25706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85C2C1-4A38-B044-8120-3DEB817D185C}"/>
              </a:ext>
            </a:extLst>
          </p:cNvPr>
          <p:cNvCxnSpPr/>
          <p:nvPr/>
        </p:nvCxnSpPr>
        <p:spPr>
          <a:xfrm flipH="1">
            <a:off x="8140131" y="995528"/>
            <a:ext cx="25706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1B6CFA-09B8-B64D-AFBD-4E24E6650B41}"/>
              </a:ext>
            </a:extLst>
          </p:cNvPr>
          <p:cNvCxnSpPr/>
          <p:nvPr/>
        </p:nvCxnSpPr>
        <p:spPr>
          <a:xfrm flipH="1">
            <a:off x="983372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754E89-11D2-634F-AC40-4E42003CB7BF}"/>
              </a:ext>
            </a:extLst>
          </p:cNvPr>
          <p:cNvCxnSpPr/>
          <p:nvPr/>
        </p:nvCxnSpPr>
        <p:spPr>
          <a:xfrm flipH="1">
            <a:off x="2902757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EC9920-BB88-2446-9A31-95756615E242}"/>
              </a:ext>
            </a:extLst>
          </p:cNvPr>
          <p:cNvCxnSpPr/>
          <p:nvPr/>
        </p:nvCxnSpPr>
        <p:spPr>
          <a:xfrm flipH="1">
            <a:off x="5285215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1C48A6-8A47-5F4F-B078-6CEFF5CA4AB1}"/>
              </a:ext>
            </a:extLst>
          </p:cNvPr>
          <p:cNvCxnSpPr/>
          <p:nvPr/>
        </p:nvCxnSpPr>
        <p:spPr>
          <a:xfrm flipH="1">
            <a:off x="1494223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7FF8E5-469C-474C-9B39-9AD6FF2950BA}"/>
              </a:ext>
            </a:extLst>
          </p:cNvPr>
          <p:cNvCxnSpPr/>
          <p:nvPr/>
        </p:nvCxnSpPr>
        <p:spPr>
          <a:xfrm flipH="1">
            <a:off x="1686003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1BA7C1-1752-5E4D-A4D2-00995EB963F4}"/>
              </a:ext>
            </a:extLst>
          </p:cNvPr>
          <p:cNvCxnSpPr/>
          <p:nvPr/>
        </p:nvCxnSpPr>
        <p:spPr>
          <a:xfrm flipH="1">
            <a:off x="4384126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86F867-3322-BA49-AAD4-2ACAC1E1E4FF}"/>
              </a:ext>
            </a:extLst>
          </p:cNvPr>
          <p:cNvCxnSpPr/>
          <p:nvPr/>
        </p:nvCxnSpPr>
        <p:spPr>
          <a:xfrm flipH="1">
            <a:off x="3916118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2A7087-9219-1B44-9DBF-BAC4192205FD}"/>
              </a:ext>
            </a:extLst>
          </p:cNvPr>
          <p:cNvCxnSpPr/>
          <p:nvPr/>
        </p:nvCxnSpPr>
        <p:spPr>
          <a:xfrm flipH="1">
            <a:off x="6225244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28592E-BF8B-124E-8B65-E26FDEE3BC66}"/>
              </a:ext>
            </a:extLst>
          </p:cNvPr>
          <p:cNvCxnSpPr/>
          <p:nvPr/>
        </p:nvCxnSpPr>
        <p:spPr>
          <a:xfrm flipH="1">
            <a:off x="7707585" y="1002983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27A2D-501A-4D46-B1E5-73F37D38519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9" y="884053"/>
            <a:ext cx="7562088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D1924A-BCD9-CE41-8E7A-A0B92320234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8" y="2840656"/>
            <a:ext cx="7562088" cy="192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3250F4-DD7E-8E45-AA1E-8201F6BBF34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2" y="4790879"/>
            <a:ext cx="7552944" cy="1920240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1BDB14B-8F8B-5548-AAC9-64C3F6AE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0251" y="6482815"/>
            <a:ext cx="2057400" cy="365125"/>
          </a:xfrm>
        </p:spPr>
        <p:txBody>
          <a:bodyPr/>
          <a:lstStyle/>
          <a:p>
            <a:fld id="{352CC2EA-7AA3-8147-828E-F470E1E90A3A}" type="slidenum">
              <a:rPr lang="en-US" smtClean="0"/>
              <a:t>3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947DDC-BB62-2741-9E89-8A960D21E771}"/>
              </a:ext>
            </a:extLst>
          </p:cNvPr>
          <p:cNvSpPr txBox="1"/>
          <p:nvPr/>
        </p:nvSpPr>
        <p:spPr>
          <a:xfrm>
            <a:off x="1705261" y="350196"/>
            <a:ext cx="57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FTOF P2 Calibrations – RG-A fall 2018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54AF36-7A40-6443-BA55-DF62A011889F}"/>
              </a:ext>
            </a:extLst>
          </p:cNvPr>
          <p:cNvCxnSpPr/>
          <p:nvPr/>
        </p:nvCxnSpPr>
        <p:spPr>
          <a:xfrm flipH="1">
            <a:off x="910666" y="995528"/>
            <a:ext cx="25706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69D39B-6F02-C543-97E5-188EF0D2E51C}"/>
              </a:ext>
            </a:extLst>
          </p:cNvPr>
          <p:cNvCxnSpPr/>
          <p:nvPr/>
        </p:nvCxnSpPr>
        <p:spPr>
          <a:xfrm flipH="1">
            <a:off x="8140131" y="995528"/>
            <a:ext cx="25706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25E192-36BB-BF4A-86DF-6D8369969C52}"/>
              </a:ext>
            </a:extLst>
          </p:cNvPr>
          <p:cNvCxnSpPr/>
          <p:nvPr/>
        </p:nvCxnSpPr>
        <p:spPr>
          <a:xfrm flipH="1">
            <a:off x="983372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9DB9B2-7DBB-1C4E-ACA9-EB3AA1A66C7B}"/>
              </a:ext>
            </a:extLst>
          </p:cNvPr>
          <p:cNvCxnSpPr/>
          <p:nvPr/>
        </p:nvCxnSpPr>
        <p:spPr>
          <a:xfrm flipH="1">
            <a:off x="2902757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E169C8-43DC-8E41-917F-C5403E54C796}"/>
              </a:ext>
            </a:extLst>
          </p:cNvPr>
          <p:cNvCxnSpPr/>
          <p:nvPr/>
        </p:nvCxnSpPr>
        <p:spPr>
          <a:xfrm flipH="1">
            <a:off x="5285215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798877-F1F6-F84B-8E00-7F94EE5CE671}"/>
              </a:ext>
            </a:extLst>
          </p:cNvPr>
          <p:cNvCxnSpPr/>
          <p:nvPr/>
        </p:nvCxnSpPr>
        <p:spPr>
          <a:xfrm flipH="1">
            <a:off x="1494223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459D762-CE1E-7448-A700-A48FFB9A9BE7}"/>
              </a:ext>
            </a:extLst>
          </p:cNvPr>
          <p:cNvCxnSpPr/>
          <p:nvPr/>
        </p:nvCxnSpPr>
        <p:spPr>
          <a:xfrm flipH="1">
            <a:off x="1686003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517BCD-E4A4-754B-94B4-3E8795A8A28D}"/>
              </a:ext>
            </a:extLst>
          </p:cNvPr>
          <p:cNvCxnSpPr/>
          <p:nvPr/>
        </p:nvCxnSpPr>
        <p:spPr>
          <a:xfrm flipH="1">
            <a:off x="4384126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87B109-E3B7-384D-B2F3-B7663C36B415}"/>
              </a:ext>
            </a:extLst>
          </p:cNvPr>
          <p:cNvCxnSpPr/>
          <p:nvPr/>
        </p:nvCxnSpPr>
        <p:spPr>
          <a:xfrm flipH="1">
            <a:off x="3916118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56B419-447C-F54C-BBC9-E05C2CDC0D06}"/>
              </a:ext>
            </a:extLst>
          </p:cNvPr>
          <p:cNvCxnSpPr/>
          <p:nvPr/>
        </p:nvCxnSpPr>
        <p:spPr>
          <a:xfrm flipH="1">
            <a:off x="6225244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AAF316A-9DFC-944C-828B-115EDDD2C568}"/>
              </a:ext>
            </a:extLst>
          </p:cNvPr>
          <p:cNvCxnSpPr/>
          <p:nvPr/>
        </p:nvCxnSpPr>
        <p:spPr>
          <a:xfrm flipH="1">
            <a:off x="7707585" y="1002983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91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6A2C3-0CE5-3D4D-8777-CF2D02AEDA8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4576" y="900524"/>
            <a:ext cx="7552944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8A7B5-6F80-9A4C-BCC5-E057B083120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3892" y="2844069"/>
            <a:ext cx="7580376" cy="192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E64C8-92BA-3C40-BB2C-7A236876918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3488" y="4794146"/>
            <a:ext cx="7562088" cy="1920240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465860A-1256-9249-8E99-36775022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0249" y="6482815"/>
            <a:ext cx="2057400" cy="365125"/>
          </a:xfrm>
        </p:spPr>
        <p:txBody>
          <a:bodyPr/>
          <a:lstStyle/>
          <a:p>
            <a:fld id="{352CC2EA-7AA3-8147-828E-F470E1E90A3A}" type="slidenum">
              <a:rPr lang="en-US" smtClean="0"/>
              <a:t>4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AC2670-552A-4A47-A7DA-1A936A209BF6}"/>
              </a:ext>
            </a:extLst>
          </p:cNvPr>
          <p:cNvSpPr txBox="1"/>
          <p:nvPr/>
        </p:nvSpPr>
        <p:spPr>
          <a:xfrm>
            <a:off x="1705261" y="350196"/>
            <a:ext cx="57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CTOF Calibrations – RG-A fall 2018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15BD46-2C58-2A4E-957B-3E3D272636F6}"/>
              </a:ext>
            </a:extLst>
          </p:cNvPr>
          <p:cNvCxnSpPr/>
          <p:nvPr/>
        </p:nvCxnSpPr>
        <p:spPr>
          <a:xfrm flipH="1">
            <a:off x="910666" y="995528"/>
            <a:ext cx="25706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925F23-74B4-B24C-84EC-3F7CD19772C8}"/>
              </a:ext>
            </a:extLst>
          </p:cNvPr>
          <p:cNvCxnSpPr/>
          <p:nvPr/>
        </p:nvCxnSpPr>
        <p:spPr>
          <a:xfrm flipH="1">
            <a:off x="8140131" y="995528"/>
            <a:ext cx="25706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7B0E63-99E4-CF47-B9AD-3DE8AE5D5322}"/>
              </a:ext>
            </a:extLst>
          </p:cNvPr>
          <p:cNvCxnSpPr/>
          <p:nvPr/>
        </p:nvCxnSpPr>
        <p:spPr>
          <a:xfrm flipH="1">
            <a:off x="983372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0DBAB6-80A9-6146-8570-D87AE2B38153}"/>
              </a:ext>
            </a:extLst>
          </p:cNvPr>
          <p:cNvCxnSpPr/>
          <p:nvPr/>
        </p:nvCxnSpPr>
        <p:spPr>
          <a:xfrm flipH="1">
            <a:off x="2902757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C2A1EC-B140-CE43-821C-24DE9DF9195E}"/>
              </a:ext>
            </a:extLst>
          </p:cNvPr>
          <p:cNvCxnSpPr/>
          <p:nvPr/>
        </p:nvCxnSpPr>
        <p:spPr>
          <a:xfrm flipH="1">
            <a:off x="5285215" y="995528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595143-A9F5-D946-A610-E93254A4FD7D}"/>
              </a:ext>
            </a:extLst>
          </p:cNvPr>
          <p:cNvCxnSpPr/>
          <p:nvPr/>
        </p:nvCxnSpPr>
        <p:spPr>
          <a:xfrm flipH="1">
            <a:off x="1494223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15B83A-01D6-4842-A420-E22F44508A39}"/>
              </a:ext>
            </a:extLst>
          </p:cNvPr>
          <p:cNvCxnSpPr/>
          <p:nvPr/>
        </p:nvCxnSpPr>
        <p:spPr>
          <a:xfrm flipH="1">
            <a:off x="1686003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6171CF-A4A6-EF42-8AFE-8D9AB9A8D308}"/>
              </a:ext>
            </a:extLst>
          </p:cNvPr>
          <p:cNvCxnSpPr/>
          <p:nvPr/>
        </p:nvCxnSpPr>
        <p:spPr>
          <a:xfrm flipH="1">
            <a:off x="4384126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761AFFA-8E39-324C-ABAC-75E5FFE13F0C}"/>
              </a:ext>
            </a:extLst>
          </p:cNvPr>
          <p:cNvCxnSpPr/>
          <p:nvPr/>
        </p:nvCxnSpPr>
        <p:spPr>
          <a:xfrm flipH="1">
            <a:off x="3916118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6ED572-6C65-6A4B-A890-EFE8CEACBA42}"/>
              </a:ext>
            </a:extLst>
          </p:cNvPr>
          <p:cNvCxnSpPr/>
          <p:nvPr/>
        </p:nvCxnSpPr>
        <p:spPr>
          <a:xfrm flipH="1">
            <a:off x="6225244" y="996696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5DA2E2-6515-8247-8612-922D0EEE70A2}"/>
              </a:ext>
            </a:extLst>
          </p:cNvPr>
          <p:cNvCxnSpPr/>
          <p:nvPr/>
        </p:nvCxnSpPr>
        <p:spPr>
          <a:xfrm flipH="1">
            <a:off x="7707585" y="1002983"/>
            <a:ext cx="25706" cy="548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04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465860A-1256-9249-8E99-36775022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0249" y="6482815"/>
            <a:ext cx="2057400" cy="365125"/>
          </a:xfrm>
        </p:spPr>
        <p:txBody>
          <a:bodyPr/>
          <a:lstStyle/>
          <a:p>
            <a:fld id="{352CC2EA-7AA3-8147-828E-F470E1E90A3A}" type="slidenum">
              <a:rPr lang="en-US" smtClean="0"/>
              <a:t>5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AC2670-552A-4A47-A7DA-1A936A209BF6}"/>
              </a:ext>
            </a:extLst>
          </p:cNvPr>
          <p:cNvSpPr txBox="1"/>
          <p:nvPr/>
        </p:nvSpPr>
        <p:spPr>
          <a:xfrm>
            <a:off x="1705261" y="536686"/>
            <a:ext cx="57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RG-A fall 2018 (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outbending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) – Fourth Pass-0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65B-74D2-5C4D-BBA8-98507A27BA6E}"/>
              </a:ext>
            </a:extLst>
          </p:cNvPr>
          <p:cNvSpPr txBox="1"/>
          <p:nvPr/>
        </p:nvSpPr>
        <p:spPr>
          <a:xfrm>
            <a:off x="699607" y="1411490"/>
            <a:ext cx="7210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Comic Sans MS" panose="030F0902030302020204" pitchFamily="66" charset="0"/>
              </a:rPr>
              <a:t>FTOF acceptable throughout the run range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Comic Sans MS" panose="030F0902030302020204" pitchFamily="66" charset="0"/>
              </a:rPr>
              <a:t>CTOF:</a:t>
            </a:r>
          </a:p>
          <a:p>
            <a:pPr marL="628650" lvl="1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Comic Sans MS" panose="030F0902030302020204" pitchFamily="66" charset="0"/>
              </a:rPr>
              <a:t>vertex time mean shifted to -40 </a:t>
            </a:r>
            <a:r>
              <a:rPr lang="en-US" dirty="0" err="1">
                <a:solidFill>
                  <a:srgbClr val="7030A0"/>
                </a:solidFill>
                <a:latin typeface="Comic Sans MS" panose="030F0902030302020204" pitchFamily="66" charset="0"/>
              </a:rPr>
              <a:t>ps</a:t>
            </a:r>
            <a:r>
              <a:rPr lang="en-US" dirty="0">
                <a:solidFill>
                  <a:srgbClr val="7030A0"/>
                </a:solidFill>
                <a:latin typeface="Comic Sans MS" panose="030F0902030302020204" pitchFamily="66" charset="0"/>
              </a:rPr>
              <a:t> – verified to be artifact in timelines</a:t>
            </a:r>
          </a:p>
          <a:p>
            <a:pPr marL="628650" lvl="1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Comic Sans MS" panose="030F0902030302020204" pitchFamily="66" charset="0"/>
              </a:rPr>
              <a:t>Acceptable throughout </a:t>
            </a:r>
            <a:r>
              <a:rPr lang="en-US">
                <a:solidFill>
                  <a:srgbClr val="7030A0"/>
                </a:solidFill>
                <a:latin typeface="Comic Sans MS" panose="030F0902030302020204" pitchFamily="66" charset="0"/>
              </a:rPr>
              <a:t>the run range</a:t>
            </a:r>
            <a:endParaRPr lang="en-US" dirty="0">
              <a:solidFill>
                <a:srgbClr val="7030A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1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8370</TotalTime>
  <Words>70</Words>
  <Application>Microsoft Macintosh PowerPoint</Application>
  <PresentationFormat>Letter Paper (8.5x11 in)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S. Carman</dc:creator>
  <cp:lastModifiedBy>Microsoft Office User</cp:lastModifiedBy>
  <cp:revision>59</cp:revision>
  <cp:lastPrinted>2020-03-20T13:49:45Z</cp:lastPrinted>
  <dcterms:created xsi:type="dcterms:W3CDTF">2020-02-25T18:19:47Z</dcterms:created>
  <dcterms:modified xsi:type="dcterms:W3CDTF">2020-04-18T20:28:18Z</dcterms:modified>
</cp:coreProperties>
</file>