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78" r:id="rId2"/>
    <p:sldId id="279" r:id="rId3"/>
    <p:sldId id="280" r:id="rId4"/>
    <p:sldId id="281" r:id="rId5"/>
    <p:sldId id="282" r:id="rId6"/>
    <p:sldId id="28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A24"/>
    <a:srgbClr val="FFFFFF"/>
    <a:srgbClr val="008200"/>
    <a:srgbClr val="009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2" autoAdjust="0"/>
    <p:restoredTop sz="96327" autoAdjust="0"/>
  </p:normalViewPr>
  <p:slideViewPr>
    <p:cSldViewPr snapToGrid="0" snapToObjects="1">
      <p:cViewPr varScale="1">
        <p:scale>
          <a:sx n="119" d="100"/>
          <a:sy n="119" d="100"/>
        </p:scale>
        <p:origin x="3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226" y="1745944"/>
            <a:ext cx="4060995" cy="3184812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solidFill>
                  <a:srgbClr val="AE0A24"/>
                </a:solidFill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226" y="700391"/>
            <a:ext cx="8482279" cy="4575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Picture 12" descr="CLAS-color-low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326" y="6097964"/>
            <a:ext cx="1421674" cy="7600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CLAS-color-low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326" y="6097964"/>
            <a:ext cx="1421674" cy="7600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26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40863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1354089"/>
            <a:ext cx="8464378" cy="4993659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"/>
              <a:t>Software release for RG-A cooking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LAS-color-lo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916" y="6387500"/>
            <a:ext cx="880084" cy="4704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391443"/>
            <a:ext cx="4148781" cy="495630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"/>
              <a:t>Software release for RG-A cooking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1391443"/>
            <a:ext cx="4086997" cy="495630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CLAS-color-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916" y="6387500"/>
            <a:ext cx="880084" cy="4704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372767"/>
            <a:ext cx="4148781" cy="497498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"/>
              <a:t>Software release for RG-A cooking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1372767"/>
            <a:ext cx="4148781" cy="217580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632697"/>
            <a:ext cx="4148781" cy="271505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CLAS-color-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916" y="6387500"/>
            <a:ext cx="880084" cy="4704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"/>
              <a:t>Software release for RG-A cooking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CLAS-color-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916" y="6387500"/>
            <a:ext cx="880084" cy="4704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623744" y="1372768"/>
            <a:ext cx="4148781" cy="497498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20" y="1372768"/>
            <a:ext cx="4148781" cy="2175802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308920" y="3632698"/>
            <a:ext cx="4148781" cy="271505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354447"/>
            <a:ext cx="4148781" cy="4993301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"/>
              <a:t>Software release for RG-A cooking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1354447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966497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12" name="Picture 11" descr="CLAS-color-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916" y="6387500"/>
            <a:ext cx="880084" cy="4704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1354449"/>
            <a:ext cx="4148781" cy="499330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"/>
              <a:t>Software release for RG-A cooking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1354449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966499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12" name="Picture 11" descr="CLAS-color-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916" y="6387500"/>
            <a:ext cx="880084" cy="4704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735421"/>
            <a:ext cx="4148781" cy="2612327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"/>
              <a:t>Software release for RG-A cooking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1263272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735421"/>
            <a:ext cx="4148781" cy="261232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1263272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13" name="Picture 12" descr="CLAS-color-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916" y="6387500"/>
            <a:ext cx="880084" cy="4704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382106"/>
            <a:ext cx="4148781" cy="2465321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"/>
              <a:t>Software release for RG-A cooking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1382106"/>
            <a:ext cx="4148781" cy="246532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13" name="Picture 12" descr="CLAS-color-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916" y="6387500"/>
            <a:ext cx="880084" cy="4704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Software release for RG-A cooking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52B3-745F-714F-848E-DF6AEA9FB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signal integrity and resolution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FD491-1E39-7E44-99F9-2F9B0148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831C03-4F98-0F49-BD4F-D4C3AA20D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1260498"/>
            <a:ext cx="1993217" cy="45701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Use RF1-RF2</a:t>
            </a:r>
          </a:p>
          <a:p>
            <a:r>
              <a:rPr lang="en-US" dirty="0"/>
              <a:t>Variations of the mean in the range of tens of picoseconds, addressed by run-by-run calibrations of the offsets</a:t>
            </a:r>
          </a:p>
          <a:p>
            <a:r>
              <a:rPr lang="en-US" dirty="0"/>
              <a:t>Sigma stable at 30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/>
              <a:t>Only one problematic run 5561 due to RF2</a:t>
            </a:r>
          </a:p>
          <a:p>
            <a:r>
              <a:rPr lang="en-US" dirty="0"/>
              <a:t>Other outliers are failed fits (5435 and 5441)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AB2964-2342-5F47-8086-9A5ACB5C9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209" y="1370254"/>
            <a:ext cx="6535184" cy="2265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567B9D-8E69-8B49-80B2-795FBCF6C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209" y="3845191"/>
            <a:ext cx="6535184" cy="22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9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4F06-1161-D24F-8390-83355985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offsets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D07762-37AF-5A46-8083-A9FA4F984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41991EC7-5DE8-4349-B639-18CEE7C1B0EA}"/>
              </a:ext>
            </a:extLst>
          </p:cNvPr>
          <p:cNvSpPr txBox="1">
            <a:spLocks/>
          </p:cNvSpPr>
          <p:nvPr/>
        </p:nvSpPr>
        <p:spPr>
          <a:xfrm>
            <a:off x="308919" y="1260497"/>
            <a:ext cx="1993217" cy="3397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Variations of the mean &lt;5 </a:t>
            </a:r>
            <a:r>
              <a:rPr lang="en-US" dirty="0" err="1"/>
              <a:t>ps</a:t>
            </a:r>
            <a:r>
              <a:rPr lang="en-US" dirty="0"/>
              <a:t> after run-by-run calibration</a:t>
            </a:r>
          </a:p>
          <a:p>
            <a:r>
              <a:rPr lang="en-US" dirty="0"/>
              <a:t>Sigma stable at ~62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/>
              <a:t>Only outliers are low statistics runs where fits may not be optimal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99408D-382F-204E-8644-277C81666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136" y="1527294"/>
            <a:ext cx="6841864" cy="23918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59F504-912E-D44C-B6BA-B1C42F771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136" y="3919165"/>
            <a:ext cx="6841864" cy="23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5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89C51-E693-4445-BD7A-6F6B294C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FTCal</a:t>
            </a:r>
            <a:r>
              <a:rPr lang="en-US" dirty="0"/>
              <a:t>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34698-EA9A-A648-9140-18BAB64E9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1708294"/>
            <a:ext cx="2100794" cy="364901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Pi0 mass spectrum mean stable within 1 MeV</a:t>
            </a:r>
          </a:p>
          <a:p>
            <a:r>
              <a:rPr lang="en-US" dirty="0"/>
              <a:t>Resolution also stable at ~4 MeV</a:t>
            </a:r>
          </a:p>
          <a:p>
            <a:r>
              <a:rPr lang="en-US" dirty="0"/>
              <a:t>Only problematic runs with double peak distribution 586-5591(empty target)</a:t>
            </a:r>
          </a:p>
          <a:p>
            <a:r>
              <a:rPr lang="en-US" dirty="0"/>
              <a:t>Other outliers are failed fits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015D2-64A8-944B-8E45-8642350D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3CFEC7-D49F-6C47-A6C0-FFFC46FC4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162" y="1492637"/>
            <a:ext cx="6678566" cy="2327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5498A5-57AB-9545-B720-9D801EDB8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712" y="3916644"/>
            <a:ext cx="6734287" cy="2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1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89C51-E693-4445-BD7A-6F6B294C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FTCal</a:t>
            </a:r>
            <a:r>
              <a:rPr lang="en-US" dirty="0"/>
              <a:t>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34698-EA9A-A648-9140-18BAB64E9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1708294"/>
            <a:ext cx="2100794" cy="43375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 neutrals time vs. FD electron start time as in calibration</a:t>
            </a:r>
          </a:p>
          <a:p>
            <a:r>
              <a:rPr lang="en-US" dirty="0"/>
              <a:t>Means stable within +/-20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/>
              <a:t>Resolution also stable at ~160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/>
              <a:t>Only problematic runs with double peak distribution 5586-5591 (empty target) and very low statistics runs (5581-5584) due to limited fit accuracy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015D2-64A8-944B-8E45-8642350D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41B799-A63F-2545-A584-30387FFD1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299" y="1708294"/>
            <a:ext cx="6550701" cy="2288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877094-768F-D245-ACC2-6F453F090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631" y="4032732"/>
            <a:ext cx="6591369" cy="228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8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89C51-E693-4445-BD7A-6F6B294C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FTHodo</a:t>
            </a:r>
            <a:r>
              <a:rPr lang="en-US" dirty="0"/>
              <a:t> gain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34698-EA9A-A648-9140-18BAB64E9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1708295"/>
            <a:ext cx="2100794" cy="129308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Very stable gains (to be compared with thresholds of 0.15 MeV)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015D2-64A8-944B-8E45-8642350D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5F276C-149F-4F43-B244-3B462420F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713" y="1554089"/>
            <a:ext cx="6577823" cy="22930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FB1F36-A2D9-3B41-ACE0-8D1452E81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713" y="3976284"/>
            <a:ext cx="6734287" cy="236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6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89C51-E693-4445-BD7A-6F6B294C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FTHodo</a:t>
            </a:r>
            <a:r>
              <a:rPr lang="en-US" dirty="0"/>
              <a:t>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34698-EA9A-A648-9140-18BAB64E9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1708295"/>
            <a:ext cx="2100794" cy="29820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Very stable means and </a:t>
            </a:r>
            <a:r>
              <a:rPr lang="en-US" dirty="0" err="1"/>
              <a:t>sigmas</a:t>
            </a:r>
            <a:r>
              <a:rPr lang="en-US" dirty="0"/>
              <a:t> compared to the expected resolution of the order of 1 ns</a:t>
            </a:r>
          </a:p>
          <a:p>
            <a:r>
              <a:rPr lang="en-US" dirty="0"/>
              <a:t>Only outliers are runs with very low statistics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015D2-64A8-944B-8E45-8642350D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6D6B8-5F17-FE4C-B44D-867DB24C1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111" y="1522576"/>
            <a:ext cx="6738996" cy="2350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E8D396-1638-E040-A551-CA580E96B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110" y="3872753"/>
            <a:ext cx="6769889" cy="23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77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15220</TotalTime>
  <Words>213</Words>
  <Application>Microsoft Macintosh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PingFangSC-Regular</vt:lpstr>
      <vt:lpstr>.PingFangSC-Regular</vt:lpstr>
      <vt:lpstr>Arial</vt:lpstr>
      <vt:lpstr>Calibri</vt:lpstr>
      <vt:lpstr>Office Theme</vt:lpstr>
      <vt:lpstr>RF signal integrity and resolution</vt:lpstr>
      <vt:lpstr>RF offsets</vt:lpstr>
      <vt:lpstr>FTCal energy</vt:lpstr>
      <vt:lpstr>FTCal time</vt:lpstr>
      <vt:lpstr>FTHodo gain matching</vt:lpstr>
      <vt:lpstr>FTHodo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Raffaella De Vita</cp:lastModifiedBy>
  <cp:revision>257</cp:revision>
  <cp:lastPrinted>2019-06-23T22:31:24Z</cp:lastPrinted>
  <dcterms:created xsi:type="dcterms:W3CDTF">2017-10-25T13:41:42Z</dcterms:created>
  <dcterms:modified xsi:type="dcterms:W3CDTF">2020-04-21T17:52:24Z</dcterms:modified>
</cp:coreProperties>
</file>