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61" r:id="rId5"/>
    <p:sldId id="262" r:id="rId6"/>
    <p:sldId id="263" r:id="rId7"/>
    <p:sldId id="266" r:id="rId8"/>
    <p:sldId id="269" r:id="rId9"/>
    <p:sldId id="270" r:id="rId10"/>
    <p:sldId id="273"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Barber" initials="RB" lastIdx="3" clrIdx="0">
    <p:extLst>
      <p:ext uri="{19B8F6BF-5375-455C-9EA6-DF929625EA0E}">
        <p15:presenceInfo xmlns:p15="http://schemas.microsoft.com/office/powerpoint/2012/main" userId="S-1-5-21-1097014734-140981682-1849977318-84066" providerId="AD"/>
      </p:ext>
    </p:extLst>
  </p:cmAuthor>
  <p:cmAuthor id="2" name="Jason Koprowski" initials="JK" lastIdx="7" clrIdx="1">
    <p:extLst>
      <p:ext uri="{19B8F6BF-5375-455C-9EA6-DF929625EA0E}">
        <p15:presenceInfo xmlns:p15="http://schemas.microsoft.com/office/powerpoint/2012/main" userId="S::jasonk@jlab.org::00e4e005-bc2a-4d4f-9cd4-391531e98e68" providerId="AD"/>
      </p:ext>
    </p:extLst>
  </p:cmAuthor>
  <p:cmAuthor id="3" name="Matthew Krug" initials="MK" lastIdx="1" clrIdx="2">
    <p:extLst>
      <p:ext uri="{19B8F6BF-5375-455C-9EA6-DF929625EA0E}">
        <p15:presenceInfo xmlns:p15="http://schemas.microsoft.com/office/powerpoint/2012/main" userId="S::mkrug@jlab.org::d5ad73cf-d6f7-4ebe-af21-f82e42b33639" providerId="AD"/>
      </p:ext>
    </p:extLst>
  </p:cmAuthor>
  <p:cmAuthor id="4" name="Ray Barber" initials="RB [2]" lastIdx="2" clrIdx="3">
    <p:extLst>
      <p:ext uri="{19B8F6BF-5375-455C-9EA6-DF929625EA0E}">
        <p15:presenceInfo xmlns:p15="http://schemas.microsoft.com/office/powerpoint/2012/main" userId="S::grbarber@jlab.org::91616f18-cc92-44f6-8c01-1e4aac3e8c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A80D7-41B8-4808-C57D-1811B80E8AD2}" v="1" dt="2020-05-29T12:18:25.130"/>
    <p1510:client id="{43BB4A6A-3A9F-0E49-D2BD-90628E1BDA4B}" v="60" dt="2020-05-13T18:32:45.577"/>
    <p1510:client id="{52FAF10C-9534-2665-3849-B2E9941A9370}" v="110" dt="2020-05-22T16:13:16.070"/>
    <p1510:client id="{5D7A295A-68E5-9625-6BF8-6071B3DC22EC}" v="228" dt="2020-05-22T18:25:22.824"/>
    <p1510:client id="{82411243-4BE9-9922-1DF2-71D77F840429}" v="255" dt="2020-05-22T15:37:45.947"/>
    <p1510:client id="{A5997A6D-B410-CF1C-2421-1959E808E129}" v="89" dt="2020-01-28T13:30:35.326"/>
    <p1510:client id="{A59F6747-FB82-49B2-BFE8-58B95DBB5CF8}" v="120" dt="2020-05-27T20:24:12.615"/>
    <p1510:client id="{AF6CDDD8-37DC-FA19-BF2E-CCE084507CA7}" v="441" dt="2020-05-28T21:16:17.528"/>
    <p1510:client id="{E94F3475-1691-678C-6F13-45B5CFD2E508}" v="47" dt="2020-05-27T13:28:27.260"/>
    <p1510:client id="{F8AD0530-2C62-202D-0D09-5B5AEF6A9C64}" v="3" dt="2020-05-13T13:03:45.447"/>
    <p1510:client id="{F9391B16-1073-21A1-5CCA-C48C06296335}" v="1409" dt="2020-05-20T17:23:37.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8" autoAdjust="0"/>
  </p:normalViewPr>
  <p:slideViewPr>
    <p:cSldViewPr snapToGrid="0" snapToObjects="1">
      <p:cViewPr varScale="1">
        <p:scale>
          <a:sx n="83" d="100"/>
          <a:sy n="83" d="100"/>
        </p:scale>
        <p:origin x="1366" y="24"/>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5997A6D-B410-CF1C-2421-1959E808E129}"/>
    <pc:docChg chg="modSld">
      <pc:chgData name="" userId="" providerId="" clId="Web-{A5997A6D-B410-CF1C-2421-1959E808E129}" dt="2020-01-28T13:30:33.045" v="87" actId="20577"/>
      <pc:docMkLst>
        <pc:docMk/>
      </pc:docMkLst>
      <pc:sldChg chg="modSp">
        <pc:chgData name="" userId="" providerId="" clId="Web-{A5997A6D-B410-CF1C-2421-1959E808E129}" dt="2020-01-28T13:30:33.045" v="86" actId="20577"/>
        <pc:sldMkLst>
          <pc:docMk/>
          <pc:sldMk cId="3420438458" sldId="261"/>
        </pc:sldMkLst>
        <pc:spChg chg="mod">
          <ac:chgData name="" userId="" providerId="" clId="Web-{A5997A6D-B410-CF1C-2421-1959E808E129}" dt="2020-01-28T13:30:33.045" v="86" actId="20577"/>
          <ac:spMkLst>
            <pc:docMk/>
            <pc:sldMk cId="3420438458" sldId="261"/>
            <ac:spMk id="3" creationId="{00000000-0000-0000-0000-000000000000}"/>
          </ac:spMkLst>
        </pc:spChg>
      </pc:sldChg>
    </pc:docChg>
  </pc:docChgLst>
  <pc:docChgLst>
    <pc:chgData clId="Web-{A59F6747-FB82-49B2-BFE8-58B95DBB5CF8}"/>
    <pc:docChg chg="modSld">
      <pc:chgData name="" userId="" providerId="" clId="Web-{A59F6747-FB82-49B2-BFE8-58B95DBB5CF8}" dt="2020-05-27T20:24:12.615" v="113" actId="20577"/>
      <pc:docMkLst>
        <pc:docMk/>
      </pc:docMkLst>
      <pc:sldChg chg="modSp">
        <pc:chgData name="" userId="" providerId="" clId="Web-{A59F6747-FB82-49B2-BFE8-58B95DBB5CF8}" dt="2020-05-27T20:24:12.615" v="112" actId="20577"/>
        <pc:sldMkLst>
          <pc:docMk/>
          <pc:sldMk cId="2646790726" sldId="263"/>
        </pc:sldMkLst>
        <pc:spChg chg="mod">
          <ac:chgData name="" userId="" providerId="" clId="Web-{A59F6747-FB82-49B2-BFE8-58B95DBB5CF8}" dt="2020-05-27T20:24:12.615" v="112" actId="20577"/>
          <ac:spMkLst>
            <pc:docMk/>
            <pc:sldMk cId="2646790726" sldId="263"/>
            <ac:spMk id="3" creationId="{00000000-0000-0000-0000-000000000000}"/>
          </ac:spMkLst>
        </pc:spChg>
      </pc:sldChg>
      <pc:sldChg chg="modSp">
        <pc:chgData name="" userId="" providerId="" clId="Web-{A59F6747-FB82-49B2-BFE8-58B95DBB5CF8}" dt="2020-05-27T18:23:18.385" v="107" actId="20577"/>
        <pc:sldMkLst>
          <pc:docMk/>
          <pc:sldMk cId="3618672917" sldId="266"/>
        </pc:sldMkLst>
        <pc:spChg chg="mod">
          <ac:chgData name="" userId="" providerId="" clId="Web-{A59F6747-FB82-49B2-BFE8-58B95DBB5CF8}" dt="2020-05-27T18:23:18.385" v="107" actId="20577"/>
          <ac:spMkLst>
            <pc:docMk/>
            <pc:sldMk cId="3618672917" sldId="266"/>
            <ac:spMk id="3" creationId="{00000000-0000-0000-0000-000000000000}"/>
          </ac:spMkLst>
        </pc:spChg>
      </pc:sldChg>
      <pc:sldChg chg="modSp">
        <pc:chgData name="" userId="" providerId="" clId="Web-{A59F6747-FB82-49B2-BFE8-58B95DBB5CF8}" dt="2020-05-27T17:10:10.803" v="19"/>
        <pc:sldMkLst>
          <pc:docMk/>
          <pc:sldMk cId="462731671" sldId="269"/>
        </pc:sldMkLst>
        <pc:graphicFrameChg chg="mod modGraphic">
          <ac:chgData name="" userId="" providerId="" clId="Web-{A59F6747-FB82-49B2-BFE8-58B95DBB5CF8}" dt="2020-05-27T17:10:10.803" v="19"/>
          <ac:graphicFrameMkLst>
            <pc:docMk/>
            <pc:sldMk cId="462731671" sldId="269"/>
            <ac:graphicFrameMk id="6" creationId="{00000000-0000-0000-0000-000000000000}"/>
          </ac:graphicFrameMkLst>
        </pc:graphicFrameChg>
      </pc:sldChg>
      <pc:sldChg chg="modSp">
        <pc:chgData name="" userId="" providerId="" clId="Web-{A59F6747-FB82-49B2-BFE8-58B95DBB5CF8}" dt="2020-05-27T17:11:09.308" v="43"/>
        <pc:sldMkLst>
          <pc:docMk/>
          <pc:sldMk cId="3606381224" sldId="270"/>
        </pc:sldMkLst>
        <pc:graphicFrameChg chg="mod modGraphic">
          <ac:chgData name="" userId="" providerId="" clId="Web-{A59F6747-FB82-49B2-BFE8-58B95DBB5CF8}" dt="2020-05-27T17:11:09.308" v="43"/>
          <ac:graphicFrameMkLst>
            <pc:docMk/>
            <pc:sldMk cId="3606381224" sldId="270"/>
            <ac:graphicFrameMk id="6" creationId="{00000000-0000-0000-0000-000000000000}"/>
          </ac:graphicFrameMkLst>
        </pc:graphicFrameChg>
      </pc:sldChg>
      <pc:sldChg chg="modSp">
        <pc:chgData name="" userId="" providerId="" clId="Web-{A59F6747-FB82-49B2-BFE8-58B95DBB5CF8}" dt="2020-05-27T17:45:54.205" v="44" actId="20577"/>
        <pc:sldMkLst>
          <pc:docMk/>
          <pc:sldMk cId="3479138547" sldId="272"/>
        </pc:sldMkLst>
        <pc:spChg chg="mod">
          <ac:chgData name="" userId="" providerId="" clId="Web-{A59F6747-FB82-49B2-BFE8-58B95DBB5CF8}" dt="2020-05-27T17:45:54.205" v="44" actId="20577"/>
          <ac:spMkLst>
            <pc:docMk/>
            <pc:sldMk cId="3479138547" sldId="272"/>
            <ac:spMk id="3" creationId="{00000000-0000-0000-0000-000000000000}"/>
          </ac:spMkLst>
        </pc:spChg>
      </pc:sldChg>
    </pc:docChg>
  </pc:docChgLst>
  <pc:docChgLst>
    <pc:chgData clId="Web-{52FAF10C-9534-2665-3849-B2E9941A9370}"/>
    <pc:docChg chg="addSld modSld">
      <pc:chgData name="" userId="" providerId="" clId="Web-{52FAF10C-9534-2665-3849-B2E9941A9370}" dt="2020-05-22T16:13:16.070" v="109" actId="20577"/>
      <pc:docMkLst>
        <pc:docMk/>
      </pc:docMkLst>
      <pc:sldChg chg="modSp">
        <pc:chgData name="" userId="" providerId="" clId="Web-{52FAF10C-9534-2665-3849-B2E9941A9370}" dt="2020-05-22T16:05:27.878" v="22" actId="1076"/>
        <pc:sldMkLst>
          <pc:docMk/>
          <pc:sldMk cId="1001635064" sldId="264"/>
        </pc:sldMkLst>
        <pc:spChg chg="mod">
          <ac:chgData name="" userId="" providerId="" clId="Web-{52FAF10C-9534-2665-3849-B2E9941A9370}" dt="2020-05-22T16:01:22.235" v="14" actId="20577"/>
          <ac:spMkLst>
            <pc:docMk/>
            <pc:sldMk cId="1001635064" sldId="264"/>
            <ac:spMk id="3" creationId="{00000000-0000-0000-0000-000000000000}"/>
          </ac:spMkLst>
        </pc:spChg>
        <pc:picChg chg="mod">
          <ac:chgData name="" userId="" providerId="" clId="Web-{52FAF10C-9534-2665-3849-B2E9941A9370}" dt="2020-05-22T16:05:27.878" v="22" actId="1076"/>
          <ac:picMkLst>
            <pc:docMk/>
            <pc:sldMk cId="1001635064" sldId="264"/>
            <ac:picMk id="8" creationId="{9101C66F-3C10-4656-8C90-DBA6951C728C}"/>
          </ac:picMkLst>
        </pc:picChg>
      </pc:sldChg>
      <pc:sldChg chg="modSp add replId">
        <pc:chgData name="" userId="" providerId="" clId="Web-{52FAF10C-9534-2665-3849-B2E9941A9370}" dt="2020-05-22T16:13:04.741" v="107" actId="1076"/>
        <pc:sldMkLst>
          <pc:docMk/>
          <pc:sldMk cId="407314093" sldId="268"/>
        </pc:sldMkLst>
        <pc:spChg chg="mod">
          <ac:chgData name="" userId="" providerId="" clId="Web-{52FAF10C-9534-2665-3849-B2E9941A9370}" dt="2020-05-22T16:13:00.537" v="104" actId="20577"/>
          <ac:spMkLst>
            <pc:docMk/>
            <pc:sldMk cId="407314093" sldId="268"/>
            <ac:spMk id="3" creationId="{00000000-0000-0000-0000-000000000000}"/>
          </ac:spMkLst>
        </pc:spChg>
        <pc:picChg chg="mod">
          <ac:chgData name="" userId="" providerId="" clId="Web-{52FAF10C-9534-2665-3849-B2E9941A9370}" dt="2020-05-22T16:13:04.741" v="107" actId="1076"/>
          <ac:picMkLst>
            <pc:docMk/>
            <pc:sldMk cId="407314093" sldId="268"/>
            <ac:picMk id="8" creationId="{9101C66F-3C10-4656-8C90-DBA6951C728C}"/>
          </ac:picMkLst>
        </pc:picChg>
        <pc:picChg chg="mod">
          <ac:chgData name="" userId="" providerId="" clId="Web-{52FAF10C-9534-2665-3849-B2E9941A9370}" dt="2020-05-22T16:13:01.897" v="106" actId="1076"/>
          <ac:picMkLst>
            <pc:docMk/>
            <pc:sldMk cId="407314093" sldId="268"/>
            <ac:picMk id="10" creationId="{9413BECA-A39E-44C4-B4CD-53C35B6E271A}"/>
          </ac:picMkLst>
        </pc:picChg>
      </pc:sldChg>
    </pc:docChg>
  </pc:docChgLst>
  <pc:docChgLst>
    <pc:chgData clId="Web-{E94F3475-1691-678C-6F13-45B5CFD2E508}"/>
    <pc:docChg chg="addSld delSld modSld">
      <pc:chgData name="" userId="" providerId="" clId="Web-{E94F3475-1691-678C-6F13-45B5CFD2E508}" dt="2020-05-27T13:28:27.260" v="43"/>
      <pc:docMkLst>
        <pc:docMk/>
      </pc:docMkLst>
      <pc:sldChg chg="addSp delSp modSp">
        <pc:chgData name="" userId="" providerId="" clId="Web-{E94F3475-1691-678C-6F13-45B5CFD2E508}" dt="2020-05-27T13:28:15.025" v="42" actId="20577"/>
        <pc:sldMkLst>
          <pc:docMk/>
          <pc:sldMk cId="1001635064" sldId="264"/>
        </pc:sldMkLst>
        <pc:spChg chg="mod">
          <ac:chgData name="" userId="" providerId="" clId="Web-{E94F3475-1691-678C-6F13-45B5CFD2E508}" dt="2020-05-27T13:28:15.025" v="42" actId="20577"/>
          <ac:spMkLst>
            <pc:docMk/>
            <pc:sldMk cId="1001635064" sldId="264"/>
            <ac:spMk id="3" creationId="{00000000-0000-0000-0000-000000000000}"/>
          </ac:spMkLst>
        </pc:spChg>
        <pc:picChg chg="add del">
          <ac:chgData name="" userId="" providerId="" clId="Web-{E94F3475-1691-678C-6F13-45B5CFD2E508}" dt="2020-05-27T13:28:10.915" v="34"/>
          <ac:picMkLst>
            <pc:docMk/>
            <pc:sldMk cId="1001635064" sldId="264"/>
            <ac:picMk id="6" creationId="{5535EE3F-AA51-47D7-9BAD-0BAA4A037C27}"/>
          </ac:picMkLst>
        </pc:picChg>
        <pc:picChg chg="mod">
          <ac:chgData name="" userId="" providerId="" clId="Web-{E94F3475-1691-678C-6F13-45B5CFD2E508}" dt="2020-05-27T13:26:58.629" v="12" actId="1076"/>
          <ac:picMkLst>
            <pc:docMk/>
            <pc:sldMk cId="1001635064" sldId="264"/>
            <ac:picMk id="7" creationId="{B583C340-1742-4AF3-8B32-052F55606A07}"/>
          </ac:picMkLst>
        </pc:picChg>
        <pc:picChg chg="mod">
          <ac:chgData name="" userId="" providerId="" clId="Web-{E94F3475-1691-678C-6F13-45B5CFD2E508}" dt="2020-05-27T13:26:50.425" v="10" actId="1076"/>
          <ac:picMkLst>
            <pc:docMk/>
            <pc:sldMk cId="1001635064" sldId="264"/>
            <ac:picMk id="8" creationId="{9101C66F-3C10-4656-8C90-DBA6951C728C}"/>
          </ac:picMkLst>
        </pc:picChg>
        <pc:picChg chg="mod">
          <ac:chgData name="" userId="" providerId="" clId="Web-{E94F3475-1691-678C-6F13-45B5CFD2E508}" dt="2020-05-27T13:26:54.941" v="11" actId="1076"/>
          <ac:picMkLst>
            <pc:docMk/>
            <pc:sldMk cId="1001635064" sldId="264"/>
            <ac:picMk id="10" creationId="{9413BECA-A39E-44C4-B4CD-53C35B6E271A}"/>
          </ac:picMkLst>
        </pc:picChg>
      </pc:sldChg>
      <pc:sldChg chg="addSp delSp modSp new del">
        <pc:chgData name="" userId="" providerId="" clId="Web-{E94F3475-1691-678C-6F13-45B5CFD2E508}" dt="2020-05-27T13:28:27.260" v="43"/>
        <pc:sldMkLst>
          <pc:docMk/>
          <pc:sldMk cId="253499236" sldId="269"/>
        </pc:sldMkLst>
        <pc:spChg chg="mod">
          <ac:chgData name="" userId="" providerId="" clId="Web-{E94F3475-1691-678C-6F13-45B5CFD2E508}" dt="2020-05-27T13:26:27.892" v="1" actId="20577"/>
          <ac:spMkLst>
            <pc:docMk/>
            <pc:sldMk cId="253499236" sldId="269"/>
            <ac:spMk id="2" creationId="{20FAA409-7DF1-4293-B504-BC2EE468BAD5}"/>
          </ac:spMkLst>
        </pc:spChg>
        <pc:spChg chg="mod">
          <ac:chgData name="" userId="" providerId="" clId="Web-{E94F3475-1691-678C-6F13-45B5CFD2E508}" dt="2020-05-27T13:28:12.947" v="38" actId="20577"/>
          <ac:spMkLst>
            <pc:docMk/>
            <pc:sldMk cId="253499236" sldId="269"/>
            <ac:spMk id="3" creationId="{9002F7E8-5EDF-482E-AFCE-386A024D223C}"/>
          </ac:spMkLst>
        </pc:spChg>
        <pc:picChg chg="add del mod">
          <ac:chgData name="" userId="" providerId="" clId="Web-{E94F3475-1691-678C-6F13-45B5CFD2E508}" dt="2020-05-27T13:28:09.399" v="33"/>
          <ac:picMkLst>
            <pc:docMk/>
            <pc:sldMk cId="253499236" sldId="269"/>
            <ac:picMk id="6" creationId="{8B3BEA7E-2B54-4706-97E5-8BFE5F76009D}"/>
          </ac:picMkLst>
        </pc:picChg>
      </pc:sldChg>
    </pc:docChg>
  </pc:docChgLst>
  <pc:docChgLst>
    <pc:chgData clId="Web-{5D7A295A-68E5-9625-6BF8-6071B3DC22EC}"/>
    <pc:docChg chg="modSld">
      <pc:chgData name="" userId="" providerId="" clId="Web-{5D7A295A-68E5-9625-6BF8-6071B3DC22EC}" dt="2020-05-22T18:25:22.824" v="226"/>
      <pc:docMkLst>
        <pc:docMk/>
      </pc:docMkLst>
      <pc:sldChg chg="modSp">
        <pc:chgData name="" userId="" providerId="" clId="Web-{5D7A295A-68E5-9625-6BF8-6071B3DC22EC}" dt="2020-05-22T18:22:05.870" v="201" actId="20577"/>
        <pc:sldMkLst>
          <pc:docMk/>
          <pc:sldMk cId="4112584005" sldId="258"/>
        </pc:sldMkLst>
        <pc:spChg chg="mod">
          <ac:chgData name="" userId="" providerId="" clId="Web-{5D7A295A-68E5-9625-6BF8-6071B3DC22EC}" dt="2020-05-22T18:22:05.870" v="201" actId="20577"/>
          <ac:spMkLst>
            <pc:docMk/>
            <pc:sldMk cId="4112584005" sldId="258"/>
            <ac:spMk id="3" creationId="{00000000-0000-0000-0000-000000000000}"/>
          </ac:spMkLst>
        </pc:spChg>
      </pc:sldChg>
      <pc:sldChg chg="modSp">
        <pc:chgData name="" userId="" providerId="" clId="Web-{5D7A295A-68E5-9625-6BF8-6071B3DC22EC}" dt="2020-05-22T18:22:38.073" v="223" actId="20577"/>
        <pc:sldMkLst>
          <pc:docMk/>
          <pc:sldMk cId="3420438458" sldId="261"/>
        </pc:sldMkLst>
        <pc:spChg chg="mod">
          <ac:chgData name="" userId="" providerId="" clId="Web-{5D7A295A-68E5-9625-6BF8-6071B3DC22EC}" dt="2020-05-22T18:22:38.073" v="223" actId="20577"/>
          <ac:spMkLst>
            <pc:docMk/>
            <pc:sldMk cId="3420438458" sldId="261"/>
            <ac:spMk id="2" creationId="{00000000-0000-0000-0000-000000000000}"/>
          </ac:spMkLst>
        </pc:spChg>
      </pc:sldChg>
      <pc:sldChg chg="addCm">
        <pc:chgData name="" userId="" providerId="" clId="Web-{5D7A295A-68E5-9625-6BF8-6071B3DC22EC}" dt="2020-05-22T18:25:22.824" v="226"/>
        <pc:sldMkLst>
          <pc:docMk/>
          <pc:sldMk cId="3618672917" sldId="266"/>
        </pc:sldMkLst>
      </pc:sldChg>
    </pc:docChg>
  </pc:docChgLst>
  <pc:docChgLst>
    <pc:chgData clId="Web-{F8AD0530-2C62-202D-0D09-5B5AEF6A9C64}"/>
    <pc:docChg chg="modSld">
      <pc:chgData name="" userId="" providerId="" clId="Web-{F8AD0530-2C62-202D-0D09-5B5AEF6A9C64}" dt="2020-05-13T13:03:45.447" v="2" actId="20577"/>
      <pc:docMkLst>
        <pc:docMk/>
      </pc:docMkLst>
      <pc:sldChg chg="modSp">
        <pc:chgData name="" userId="" providerId="" clId="Web-{F8AD0530-2C62-202D-0D09-5B5AEF6A9C64}" dt="2020-05-13T13:03:43.869" v="0" actId="20577"/>
        <pc:sldMkLst>
          <pc:docMk/>
          <pc:sldMk cId="3420438458" sldId="261"/>
        </pc:sldMkLst>
        <pc:spChg chg="mod">
          <ac:chgData name="" userId="" providerId="" clId="Web-{F8AD0530-2C62-202D-0D09-5B5AEF6A9C64}" dt="2020-05-13T13:03:43.869" v="0" actId="20577"/>
          <ac:spMkLst>
            <pc:docMk/>
            <pc:sldMk cId="3420438458" sldId="261"/>
            <ac:spMk id="3" creationId="{00000000-0000-0000-0000-000000000000}"/>
          </ac:spMkLst>
        </pc:spChg>
      </pc:sldChg>
    </pc:docChg>
  </pc:docChgLst>
  <pc:docChgLst>
    <pc:chgData clId="Web-{43BB4A6A-3A9F-0E49-D2BD-90628E1BDA4B}"/>
    <pc:docChg chg="modSld">
      <pc:chgData name="" userId="" providerId="" clId="Web-{43BB4A6A-3A9F-0E49-D2BD-90628E1BDA4B}" dt="2020-05-13T18:32:45.577" v="59"/>
      <pc:docMkLst>
        <pc:docMk/>
      </pc:docMkLst>
      <pc:sldChg chg="modSp">
        <pc:chgData name="" userId="" providerId="" clId="Web-{43BB4A6A-3A9F-0E49-D2BD-90628E1BDA4B}" dt="2020-05-13T18:25:43.169" v="4" actId="20577"/>
        <pc:sldMkLst>
          <pc:docMk/>
          <pc:sldMk cId="1392747454" sldId="256"/>
        </pc:sldMkLst>
        <pc:spChg chg="mod">
          <ac:chgData name="" userId="" providerId="" clId="Web-{43BB4A6A-3A9F-0E49-D2BD-90628E1BDA4B}" dt="2020-05-13T18:25:43.169" v="4" actId="20577"/>
          <ac:spMkLst>
            <pc:docMk/>
            <pc:sldMk cId="1392747454" sldId="256"/>
            <ac:spMk id="3" creationId="{00000000-0000-0000-0000-000000000000}"/>
          </ac:spMkLst>
        </pc:spChg>
      </pc:sldChg>
      <pc:sldChg chg="addCm">
        <pc:chgData name="" userId="" providerId="" clId="Web-{43BB4A6A-3A9F-0E49-D2BD-90628E1BDA4B}" dt="2020-05-13T18:27:31.310" v="6"/>
        <pc:sldMkLst>
          <pc:docMk/>
          <pc:sldMk cId="4112584005" sldId="258"/>
        </pc:sldMkLst>
      </pc:sldChg>
      <pc:sldChg chg="addCm">
        <pc:chgData name="" userId="" providerId="" clId="Web-{43BB4A6A-3A9F-0E49-D2BD-90628E1BDA4B}" dt="2020-05-13T18:29:39.795" v="7"/>
        <pc:sldMkLst>
          <pc:docMk/>
          <pc:sldMk cId="3420438458" sldId="261"/>
        </pc:sldMkLst>
      </pc:sldChg>
      <pc:sldChg chg="addCm">
        <pc:chgData name="" userId="" providerId="" clId="Web-{43BB4A6A-3A9F-0E49-D2BD-90628E1BDA4B}" dt="2020-05-13T18:30:35.357" v="8"/>
        <pc:sldMkLst>
          <pc:docMk/>
          <pc:sldMk cId="2646790726" sldId="263"/>
        </pc:sldMkLst>
      </pc:sldChg>
      <pc:sldChg chg="modSp">
        <pc:chgData name="" userId="" providerId="" clId="Web-{43BB4A6A-3A9F-0E49-D2BD-90628E1BDA4B}" dt="2020-05-13T18:31:42.014" v="56" actId="20577"/>
        <pc:sldMkLst>
          <pc:docMk/>
          <pc:sldMk cId="49722525" sldId="265"/>
        </pc:sldMkLst>
        <pc:spChg chg="mod">
          <ac:chgData name="" userId="" providerId="" clId="Web-{43BB4A6A-3A9F-0E49-D2BD-90628E1BDA4B}" dt="2020-05-13T18:31:42.014" v="56" actId="20577"/>
          <ac:spMkLst>
            <pc:docMk/>
            <pc:sldMk cId="49722525" sldId="265"/>
            <ac:spMk id="3" creationId="{00000000-0000-0000-0000-000000000000}"/>
          </ac:spMkLst>
        </pc:spChg>
      </pc:sldChg>
      <pc:sldChg chg="addCm">
        <pc:chgData name="" userId="" providerId="" clId="Web-{43BB4A6A-3A9F-0E49-D2BD-90628E1BDA4B}" dt="2020-05-13T18:32:01.936" v="58"/>
        <pc:sldMkLst>
          <pc:docMk/>
          <pc:sldMk cId="3618672917" sldId="266"/>
        </pc:sldMkLst>
      </pc:sldChg>
      <pc:sldChg chg="addCm">
        <pc:chgData name="" userId="" providerId="" clId="Web-{43BB4A6A-3A9F-0E49-D2BD-90628E1BDA4B}" dt="2020-05-13T18:32:45.577" v="59"/>
        <pc:sldMkLst>
          <pc:docMk/>
          <pc:sldMk cId="3496098179" sldId="267"/>
        </pc:sldMkLst>
      </pc:sldChg>
    </pc:docChg>
  </pc:docChgLst>
  <pc:docChgLst>
    <pc:chgData clId="Web-{AF6CDDD8-37DC-FA19-BF2E-CCE084507CA7}"/>
    <pc:docChg chg="addSld delSld modSld">
      <pc:chgData name="" userId="" providerId="" clId="Web-{AF6CDDD8-37DC-FA19-BF2E-CCE084507CA7}" dt="2020-05-28T21:16:17.528" v="439"/>
      <pc:docMkLst>
        <pc:docMk/>
      </pc:docMkLst>
      <pc:sldChg chg="delCm">
        <pc:chgData name="" userId="" providerId="" clId="Web-{AF6CDDD8-37DC-FA19-BF2E-CCE084507CA7}" dt="2020-05-28T21:16:17.528" v="439"/>
        <pc:sldMkLst>
          <pc:docMk/>
          <pc:sldMk cId="4112584005" sldId="258"/>
        </pc:sldMkLst>
      </pc:sldChg>
      <pc:sldChg chg="delCm">
        <pc:chgData name="" userId="" providerId="" clId="Web-{AF6CDDD8-37DC-FA19-BF2E-CCE084507CA7}" dt="2020-05-28T21:04:34.277" v="0"/>
        <pc:sldMkLst>
          <pc:docMk/>
          <pc:sldMk cId="3420438458" sldId="261"/>
        </pc:sldMkLst>
      </pc:sldChg>
      <pc:sldChg chg="addCm delCm">
        <pc:chgData name="" userId="" providerId="" clId="Web-{AF6CDDD8-37DC-FA19-BF2E-CCE084507CA7}" dt="2020-05-28T21:07:32.403" v="2"/>
        <pc:sldMkLst>
          <pc:docMk/>
          <pc:sldMk cId="2646790726" sldId="263"/>
        </pc:sldMkLst>
      </pc:sldChg>
      <pc:sldChg chg="addCm">
        <pc:chgData name="" userId="" providerId="" clId="Web-{AF6CDDD8-37DC-FA19-BF2E-CCE084507CA7}" dt="2020-05-28T21:08:09.044" v="3"/>
        <pc:sldMkLst>
          <pc:docMk/>
          <pc:sldMk cId="3618672917" sldId="266"/>
        </pc:sldMkLst>
      </pc:sldChg>
      <pc:sldChg chg="delCm">
        <pc:chgData name="" userId="" providerId="" clId="Web-{AF6CDDD8-37DC-FA19-BF2E-CCE084507CA7}" dt="2020-05-28T21:15:31.341" v="437"/>
        <pc:sldMkLst>
          <pc:docMk/>
          <pc:sldMk cId="3496098179" sldId="267"/>
        </pc:sldMkLst>
      </pc:sldChg>
      <pc:sldChg chg="modSp del">
        <pc:chgData name="" userId="" providerId="" clId="Web-{AF6CDDD8-37DC-FA19-BF2E-CCE084507CA7}" dt="2020-05-28T21:15:40.872" v="438"/>
        <pc:sldMkLst>
          <pc:docMk/>
          <pc:sldMk cId="3479138547" sldId="272"/>
        </pc:sldMkLst>
        <pc:spChg chg="mod">
          <ac:chgData name="" userId="" providerId="" clId="Web-{AF6CDDD8-37DC-FA19-BF2E-CCE084507CA7}" dt="2020-05-28T21:09:02.013" v="16" actId="20577"/>
          <ac:spMkLst>
            <pc:docMk/>
            <pc:sldMk cId="3479138547" sldId="272"/>
            <ac:spMk id="3" creationId="{00000000-0000-0000-0000-000000000000}"/>
          </ac:spMkLst>
        </pc:spChg>
      </pc:sldChg>
      <pc:sldChg chg="delSp modSp add replId">
        <pc:chgData name="" userId="" providerId="" clId="Web-{AF6CDDD8-37DC-FA19-BF2E-CCE084507CA7}" dt="2020-05-28T21:15:13.012" v="434" actId="20577"/>
        <pc:sldMkLst>
          <pc:docMk/>
          <pc:sldMk cId="290678307" sldId="273"/>
        </pc:sldMkLst>
        <pc:spChg chg="mod">
          <ac:chgData name="" userId="" providerId="" clId="Web-{AF6CDDD8-37DC-FA19-BF2E-CCE084507CA7}" dt="2020-05-28T21:15:13.012" v="434" actId="20577"/>
          <ac:spMkLst>
            <pc:docMk/>
            <pc:sldMk cId="290678307" sldId="273"/>
            <ac:spMk id="2" creationId="{00000000-0000-0000-0000-000000000000}"/>
          </ac:spMkLst>
        </pc:spChg>
        <pc:spChg chg="mod">
          <ac:chgData name="" userId="" providerId="" clId="Web-{AF6CDDD8-37DC-FA19-BF2E-CCE084507CA7}" dt="2020-05-28T21:14:59.622" v="407" actId="20577"/>
          <ac:spMkLst>
            <pc:docMk/>
            <pc:sldMk cId="290678307" sldId="273"/>
            <ac:spMk id="3" creationId="{00000000-0000-0000-0000-000000000000}"/>
          </ac:spMkLst>
        </pc:spChg>
        <pc:spChg chg="del mod">
          <ac:chgData name="" userId="" providerId="" clId="Web-{AF6CDDD8-37DC-FA19-BF2E-CCE084507CA7}" dt="2020-05-28T21:10:09.674" v="30"/>
          <ac:spMkLst>
            <pc:docMk/>
            <pc:sldMk cId="290678307" sldId="273"/>
            <ac:spMk id="8" creationId="{00000000-0000-0000-0000-000000000000}"/>
          </ac:spMkLst>
        </pc:spChg>
      </pc:sldChg>
    </pc:docChg>
  </pc:docChgLst>
  <pc:docChgLst>
    <pc:chgData clId="Web-{F9391B16-1073-21A1-5CCA-C48C06296335}"/>
    <pc:docChg chg="modSld">
      <pc:chgData name="" userId="" providerId="" clId="Web-{F9391B16-1073-21A1-5CCA-C48C06296335}" dt="2020-05-20T17:23:37.389" v="1408" actId="20577"/>
      <pc:docMkLst>
        <pc:docMk/>
      </pc:docMkLst>
      <pc:sldChg chg="modSp">
        <pc:chgData name="" userId="" providerId="" clId="Web-{F9391B16-1073-21A1-5CCA-C48C06296335}" dt="2020-05-20T12:02:32.656" v="2" actId="20577"/>
        <pc:sldMkLst>
          <pc:docMk/>
          <pc:sldMk cId="1392747454" sldId="256"/>
        </pc:sldMkLst>
        <pc:spChg chg="mod">
          <ac:chgData name="" userId="" providerId="" clId="Web-{F9391B16-1073-21A1-5CCA-C48C06296335}" dt="2020-05-20T12:02:32.656" v="2" actId="20577"/>
          <ac:spMkLst>
            <pc:docMk/>
            <pc:sldMk cId="1392747454" sldId="256"/>
            <ac:spMk id="3" creationId="{00000000-0000-0000-0000-000000000000}"/>
          </ac:spMkLst>
        </pc:spChg>
      </pc:sldChg>
      <pc:sldChg chg="modSp">
        <pc:chgData name="" userId="" providerId="" clId="Web-{F9391B16-1073-21A1-5CCA-C48C06296335}" dt="2020-05-20T12:03:07.312" v="7" actId="20577"/>
        <pc:sldMkLst>
          <pc:docMk/>
          <pc:sldMk cId="1241666564" sldId="262"/>
        </pc:sldMkLst>
        <pc:spChg chg="mod">
          <ac:chgData name="" userId="" providerId="" clId="Web-{F9391B16-1073-21A1-5CCA-C48C06296335}" dt="2020-05-20T12:03:07.312" v="7" actId="20577"/>
          <ac:spMkLst>
            <pc:docMk/>
            <pc:sldMk cId="1241666564" sldId="262"/>
            <ac:spMk id="3" creationId="{00000000-0000-0000-0000-000000000000}"/>
          </ac:spMkLst>
        </pc:spChg>
      </pc:sldChg>
      <pc:sldChg chg="addSp delSp modSp addCm">
        <pc:chgData name="" userId="" providerId="" clId="Web-{F9391B16-1073-21A1-5CCA-C48C06296335}" dt="2020-05-20T17:23:35.718" v="1406" actId="20577"/>
        <pc:sldMkLst>
          <pc:docMk/>
          <pc:sldMk cId="1001635064" sldId="264"/>
        </pc:sldMkLst>
        <pc:spChg chg="mod">
          <ac:chgData name="" userId="" providerId="" clId="Web-{F9391B16-1073-21A1-5CCA-C48C06296335}" dt="2020-05-20T17:23:35.718" v="1406" actId="20577"/>
          <ac:spMkLst>
            <pc:docMk/>
            <pc:sldMk cId="1001635064" sldId="264"/>
            <ac:spMk id="3" creationId="{00000000-0000-0000-0000-000000000000}"/>
          </ac:spMkLst>
        </pc:spChg>
        <pc:picChg chg="add del mod">
          <ac:chgData name="" userId="" providerId="" clId="Web-{F9391B16-1073-21A1-5CCA-C48C06296335}" dt="2020-05-20T14:42:44.029" v="406"/>
          <ac:picMkLst>
            <pc:docMk/>
            <pc:sldMk cId="1001635064" sldId="264"/>
            <ac:picMk id="6" creationId="{37AA481D-B1E3-49DE-89C5-D3EE38CE49A5}"/>
          </ac:picMkLst>
        </pc:picChg>
        <pc:picChg chg="add mod">
          <ac:chgData name="" userId="" providerId="" clId="Web-{F9391B16-1073-21A1-5CCA-C48C06296335}" dt="2020-05-20T14:57:12.184" v="1272" actId="1076"/>
          <ac:picMkLst>
            <pc:docMk/>
            <pc:sldMk cId="1001635064" sldId="264"/>
            <ac:picMk id="8" creationId="{9101C66F-3C10-4656-8C90-DBA6951C728C}"/>
          </ac:picMkLst>
        </pc:picChg>
        <pc:picChg chg="add mod">
          <ac:chgData name="" userId="" providerId="" clId="Web-{F9391B16-1073-21A1-5CCA-C48C06296335}" dt="2020-05-20T14:57:16.325" v="1273" actId="1076"/>
          <ac:picMkLst>
            <pc:docMk/>
            <pc:sldMk cId="1001635064" sldId="264"/>
            <ac:picMk id="10" creationId="{9413BECA-A39E-44C4-B4CD-53C35B6E271A}"/>
          </ac:picMkLst>
        </pc:picChg>
        <pc:picChg chg="add mod">
          <ac:chgData name="" userId="" providerId="" clId="Web-{F9391B16-1073-21A1-5CCA-C48C06296335}" dt="2020-05-20T15:05:27.469" v="1276" actId="14100"/>
          <ac:picMkLst>
            <pc:docMk/>
            <pc:sldMk cId="1001635064" sldId="264"/>
            <ac:picMk id="12" creationId="{9D62F4AD-A1A6-4A99-8AC1-E8AFDAE153BF}"/>
          </ac:picMkLst>
        </pc:picChg>
      </pc:sldChg>
    </pc:docChg>
  </pc:docChgLst>
  <pc:docChgLst>
    <pc:chgData clId="Web-{82411243-4BE9-9922-1DF2-71D77F840429}"/>
    <pc:docChg chg="modSld">
      <pc:chgData name="" userId="" providerId="" clId="Web-{82411243-4BE9-9922-1DF2-71D77F840429}" dt="2020-05-22T15:37:45.947" v="253" actId="20577"/>
      <pc:docMkLst>
        <pc:docMk/>
      </pc:docMkLst>
      <pc:sldChg chg="addSp delSp modSp delCm">
        <pc:chgData name="" userId="" providerId="" clId="Web-{82411243-4BE9-9922-1DF2-71D77F840429}" dt="2020-05-22T15:37:45.947" v="252" actId="20577"/>
        <pc:sldMkLst>
          <pc:docMk/>
          <pc:sldMk cId="1001635064" sldId="264"/>
        </pc:sldMkLst>
        <pc:spChg chg="mod">
          <ac:chgData name="" userId="" providerId="" clId="Web-{82411243-4BE9-9922-1DF2-71D77F840429}" dt="2020-05-22T15:37:45.947" v="252" actId="20577"/>
          <ac:spMkLst>
            <pc:docMk/>
            <pc:sldMk cId="1001635064" sldId="264"/>
            <ac:spMk id="3" creationId="{00000000-0000-0000-0000-000000000000}"/>
          </ac:spMkLst>
        </pc:spChg>
        <pc:picChg chg="add mod">
          <ac:chgData name="" userId="" providerId="" clId="Web-{82411243-4BE9-9922-1DF2-71D77F840429}" dt="2020-05-22T15:31:36.760" v="101" actId="14100"/>
          <ac:picMkLst>
            <pc:docMk/>
            <pc:sldMk cId="1001635064" sldId="264"/>
            <ac:picMk id="6" creationId="{5535EE3F-AA51-47D7-9BAD-0BAA4A037C27}"/>
          </ac:picMkLst>
        </pc:picChg>
        <pc:picChg chg="add mod">
          <ac:chgData name="" userId="" providerId="" clId="Web-{82411243-4BE9-9922-1DF2-71D77F840429}" dt="2020-05-22T15:31:21.666" v="96" actId="14100"/>
          <ac:picMkLst>
            <pc:docMk/>
            <pc:sldMk cId="1001635064" sldId="264"/>
            <ac:picMk id="7" creationId="{B583C340-1742-4AF3-8B32-052F55606A07}"/>
          </ac:picMkLst>
        </pc:picChg>
        <pc:picChg chg="mod">
          <ac:chgData name="" userId="" providerId="" clId="Web-{82411243-4BE9-9922-1DF2-71D77F840429}" dt="2020-05-22T15:31:02.884" v="91" actId="1076"/>
          <ac:picMkLst>
            <pc:docMk/>
            <pc:sldMk cId="1001635064" sldId="264"/>
            <ac:picMk id="8" creationId="{9101C66F-3C10-4656-8C90-DBA6951C728C}"/>
          </ac:picMkLst>
        </pc:picChg>
        <pc:picChg chg="mod">
          <ac:chgData name="" userId="" providerId="" clId="Web-{82411243-4BE9-9922-1DF2-71D77F840429}" dt="2020-05-22T15:31:11.150" v="94" actId="1076"/>
          <ac:picMkLst>
            <pc:docMk/>
            <pc:sldMk cId="1001635064" sldId="264"/>
            <ac:picMk id="10" creationId="{9413BECA-A39E-44C4-B4CD-53C35B6E271A}"/>
          </ac:picMkLst>
        </pc:picChg>
        <pc:picChg chg="del">
          <ac:chgData name="" userId="" providerId="" clId="Web-{82411243-4BE9-9922-1DF2-71D77F840429}" dt="2020-05-22T15:30:02.116" v="3"/>
          <ac:picMkLst>
            <pc:docMk/>
            <pc:sldMk cId="1001635064" sldId="264"/>
            <ac:picMk id="12" creationId="{9D62F4AD-A1A6-4A99-8AC1-E8AFDAE153BF}"/>
          </ac:picMkLst>
        </pc:picChg>
      </pc:sldChg>
    </pc:docChg>
  </pc:docChgLst>
  <pc:docChgLst>
    <pc:chgData clId="Web-{01BA80D7-41B8-4808-C57D-1811B80E8AD2}"/>
    <pc:docChg chg="">
      <pc:chgData name="" userId="" providerId="" clId="Web-{01BA80D7-41B8-4808-C57D-1811B80E8AD2}" dt="2020-05-29T12:18:25.130" v="0"/>
      <pc:docMkLst>
        <pc:docMk/>
      </pc:docMkLst>
      <pc:sldChg chg="addCm">
        <pc:chgData name="" userId="" providerId="" clId="Web-{01BA80D7-41B8-4808-C57D-1811B80E8AD2}" dt="2020-05-29T12:18:25.130" v="0"/>
        <pc:sldMkLst>
          <pc:docMk/>
          <pc:sldMk cId="2646790726" sldId="26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5-07T16:07:55.463" idx="1">
    <p:pos x="10" y="10"/>
    <p:text>This slide may or may not be needed.  Added it for the sea lawyers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5-28T14:07:32.403" idx="6">
    <p:pos x="5526" y="603"/>
    <p:text>Do we even need to mention this or ask them to confirm with POA approver now that this is automatically validated and excluded from the error flags in T&amp;E?
</p:text>
    <p:extLst>
      <p:ext uri="{C676402C-5697-4E1C-873F-D02D1690AC5C}">
        <p15:threadingInfo xmlns:p15="http://schemas.microsoft.com/office/powerpoint/2012/main" timeZoneBias="420"/>
      </p:ext>
    </p:extLst>
  </p:cm>
  <p:cm authorId="4" dt="2020-05-29T05:18:25.130" idx="2">
    <p:pos x="5526" y="699"/>
    <p:text>I would.  They may be told to use one code for travel and another for labor and some of them would get wrapped around the axel prior to any input being done.  
</p:text>
    <p:extLst>
      <p:ext uri="{C676402C-5697-4E1C-873F-D02D1690AC5C}">
        <p15:threadingInfo xmlns:p15="http://schemas.microsoft.com/office/powerpoint/2012/main" timeZoneBias="420">
          <p15:parentCm authorId="2"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07T16:24:33.756" idx="2">
    <p:pos x="3460" y="823"/>
    <p:text>Need to decide which is the controlling record here for the documetnation of legit differences.</p:text>
    <p:extLst>
      <p:ext uri="{C676402C-5697-4E1C-873F-D02D1690AC5C}">
        <p15:threadingInfo xmlns:p15="http://schemas.microsoft.com/office/powerpoint/2012/main" timeZoneBias="240"/>
      </p:ext>
    </p:extLst>
  </p:cm>
  <p:cm authorId="2" dt="2020-05-13T11:32:01.936" idx="4">
    <p:pos x="3460" y="919"/>
    <p:text>Which would you recommend?
</p:text>
    <p:extLst>
      <p:ext uri="{C676402C-5697-4E1C-873F-D02D1690AC5C}">
        <p15:threadingInfo xmlns:p15="http://schemas.microsoft.com/office/powerpoint/2012/main" timeZoneBias="420">
          <p15:parentCm authorId="1" idx="2"/>
        </p15:threadingInfo>
      </p:ext>
    </p:extLst>
  </p:cm>
  <p:cm authorId="4" dt="2020-05-22T11:25:22.824" idx="1">
    <p:pos x="3460" y="1015"/>
    <p:text>I would say timesheet, given that the traveler will be the one filling out the timesheet whereas they may delegate their TA/Expense Report to the Travel Coordinator.  This puts the burden on the person closest to the work.
</p:text>
    <p:extLst>
      <p:ext uri="{C676402C-5697-4E1C-873F-D02D1690AC5C}">
        <p15:threadingInfo xmlns:p15="http://schemas.microsoft.com/office/powerpoint/2012/main" timeZoneBias="420">
          <p15:parentCm authorId="1" idx="2"/>
        </p15:threadingInfo>
      </p:ext>
    </p:extLst>
  </p:cm>
  <p:cm authorId="2" dt="2020-05-28T14:08:09.044" idx="7">
    <p:pos x="3460" y="1111"/>
    <p:text>That works for me.
</p:text>
    <p:extLst>
      <p:ext uri="{C676402C-5697-4E1C-873F-D02D1690AC5C}">
        <p15:threadingInfo xmlns:p15="http://schemas.microsoft.com/office/powerpoint/2012/main" timeZoneBias="42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fld id="{BDC57488-3539-8349-95E7-E0E3D7B2EDB0}" type="datetime2">
              <a:rPr lang="en-US" smtClean="0"/>
              <a:pPr/>
              <a:t>Friday, June 12, 2020</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fld id="{BDC57488-3539-8349-95E7-E0E3D7B2EDB0}" type="datetime2">
              <a:rPr lang="en-US" smtClean="0"/>
              <a:pPr/>
              <a:t>Friday, June 12, 2020</a:t>
            </a:fld>
            <a:endParaRPr lang="en-US" dirty="0"/>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Friday, June 12, 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lab.org/finance/travel" TargetMode="External"/><Relationship Id="rId2" Type="http://schemas.openxmlformats.org/officeDocument/2006/relationships/hyperlink" Target="https://web.microsoftstream.com/video/aa7337cf-54bf-48db-9f2a-a5f8155ea240?channelId=04490016-5b35-40b9-b031-27971724ab1f" TargetMode="External"/><Relationship Id="rId1" Type="http://schemas.openxmlformats.org/officeDocument/2006/relationships/slideLayout" Target="../slideLayouts/slideLayout3.xml"/><Relationship Id="rId4" Type="http://schemas.openxmlformats.org/officeDocument/2006/relationships/hyperlink" Target="https://www.jlab.org/finance/payrol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Consistency in Charging while on Travel</a:t>
            </a: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a:p>
            <a:endParaRPr lang="en-US" dirty="0"/>
          </a:p>
          <a:p>
            <a:r>
              <a:rPr lang="en-US" dirty="0">
                <a:latin typeface="Arial"/>
                <a:cs typeface="Arial"/>
              </a:rPr>
              <a:t>Timesheet charging must be consistent with Travel Expense Report charging to pass DOE audit.</a:t>
            </a:r>
          </a:p>
        </p:txBody>
      </p:sp>
      <p:sp>
        <p:nvSpPr>
          <p:cNvPr id="5" name="Text Placeholder 4"/>
          <p:cNvSpPr>
            <a:spLocks noGrp="1"/>
          </p:cNvSpPr>
          <p:nvPr>
            <p:ph type="body" sz="quarter" idx="14"/>
          </p:nvPr>
        </p:nvSpPr>
        <p:spPr/>
        <p:txBody>
          <a:bodyPr/>
          <a:lstStyle/>
          <a:p>
            <a:r>
              <a:rPr lang="en-US" dirty="0"/>
              <a:t>Accounting and Finance</a:t>
            </a:r>
          </a:p>
        </p:txBody>
      </p:sp>
      <p:sp>
        <p:nvSpPr>
          <p:cNvPr id="6" name="Date Placeholder 5"/>
          <p:cNvSpPr>
            <a:spLocks noGrp="1"/>
          </p:cNvSpPr>
          <p:nvPr>
            <p:ph type="dt" sz="half" idx="15"/>
          </p:nvPr>
        </p:nvSpPr>
        <p:spPr/>
        <p:txBody>
          <a:bodyPr/>
          <a:lstStyle/>
          <a:p>
            <a:fld id="{BDC57488-3539-8349-95E7-E0E3D7B2EDB0}" type="datetime2">
              <a:rPr lang="en-US" smtClean="0"/>
              <a:pPr/>
              <a:t>Friday, June 12, 2020</a:t>
            </a:fld>
            <a:endParaRPr lang="en-US" dirty="0"/>
          </a:p>
        </p:txBody>
      </p:sp>
    </p:spTree>
    <p:extLst>
      <p:ext uri="{BB962C8B-B14F-4D97-AF65-F5344CB8AC3E}">
        <p14:creationId xmlns:p14="http://schemas.microsoft.com/office/powerpoint/2010/main" val="13927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Timekeeping and Travel Resources</a:t>
            </a:r>
          </a:p>
        </p:txBody>
      </p:sp>
      <p:sp>
        <p:nvSpPr>
          <p:cNvPr id="3" name="Content Placeholder 2"/>
          <p:cNvSpPr>
            <a:spLocks noGrp="1"/>
          </p:cNvSpPr>
          <p:nvPr>
            <p:ph idx="1"/>
          </p:nvPr>
        </p:nvSpPr>
        <p:spPr>
          <a:xfrm>
            <a:off x="308918" y="966055"/>
            <a:ext cx="8666352" cy="5381694"/>
          </a:xfrm>
        </p:spPr>
        <p:txBody>
          <a:bodyPr vert="horz" lIns="91440" tIns="45720" rIns="91440" bIns="45720" rtlCol="0" anchor="t">
            <a:normAutofit/>
          </a:bodyPr>
          <a:lstStyle/>
          <a:p>
            <a:pPr marL="0" indent="0">
              <a:buNone/>
            </a:pPr>
            <a:r>
              <a:rPr lang="en-US" dirty="0">
                <a:latin typeface="Arial"/>
                <a:cs typeface="Arial"/>
              </a:rPr>
              <a:t>For a video walkthrough on timekeeping while on business travel, please refer to the following link:</a:t>
            </a:r>
          </a:p>
          <a:p>
            <a:pPr marL="0" indent="0">
              <a:buNone/>
            </a:pPr>
            <a:r>
              <a:rPr lang="en-US" dirty="0"/>
              <a:t/>
            </a:r>
            <a:br>
              <a:rPr lang="en-US" dirty="0"/>
            </a:br>
            <a:r>
              <a:rPr lang="en-US" dirty="0">
                <a:latin typeface="Arial"/>
                <a:cs typeface="Arial"/>
                <a:hlinkClick r:id="rId2"/>
              </a:rPr>
              <a:t>Video Demo - How to Update Timesheets While on Travel</a:t>
            </a:r>
          </a:p>
          <a:p>
            <a:pPr marL="0" indent="0">
              <a:buNone/>
            </a:pPr>
            <a:r>
              <a:rPr lang="en-US" dirty="0">
                <a:latin typeface="Arial"/>
                <a:cs typeface="Arial"/>
              </a:rPr>
              <a:t/>
            </a:r>
            <a:br>
              <a:rPr lang="en-US" dirty="0">
                <a:latin typeface="Arial"/>
                <a:cs typeface="Arial"/>
              </a:rPr>
            </a:br>
            <a:r>
              <a:rPr lang="en-US" dirty="0">
                <a:latin typeface="Arial"/>
                <a:cs typeface="Arial"/>
              </a:rPr>
              <a:t>For more information on traveling for Jefferson Science Associates, please refer to the following link:</a:t>
            </a:r>
          </a:p>
          <a:p>
            <a:pPr marL="0" indent="0">
              <a:buNone/>
            </a:pPr>
            <a:endParaRPr lang="en-US" dirty="0"/>
          </a:p>
          <a:p>
            <a:pPr marL="0" indent="0">
              <a:buNone/>
            </a:pPr>
            <a:r>
              <a:rPr lang="en-US" dirty="0">
                <a:latin typeface="Arial"/>
                <a:cs typeface="Arial"/>
                <a:hlinkClick r:id="rId3"/>
              </a:rPr>
              <a:t>Travel Services Homepage</a:t>
            </a:r>
            <a:endParaRPr lang="en-US" dirty="0"/>
          </a:p>
          <a:p>
            <a:pPr marL="0" indent="0">
              <a:buNone/>
            </a:pPr>
            <a:endParaRPr lang="en-US" dirty="0"/>
          </a:p>
          <a:p>
            <a:pPr marL="0" indent="0">
              <a:buNone/>
            </a:pPr>
            <a:r>
              <a:rPr lang="en-US" dirty="0">
                <a:latin typeface="Arial"/>
                <a:cs typeface="Arial"/>
              </a:rPr>
              <a:t>For more information on timesheets and payroll, please refer to the following link:</a:t>
            </a:r>
            <a:br>
              <a:rPr lang="en-US" dirty="0">
                <a:latin typeface="Arial"/>
                <a:cs typeface="Arial"/>
              </a:rPr>
            </a:br>
            <a:endParaRPr lang="en-US" dirty="0">
              <a:latin typeface="Arial"/>
              <a:cs typeface="Arial"/>
            </a:endParaRPr>
          </a:p>
          <a:p>
            <a:pPr marL="0" indent="0">
              <a:buNone/>
            </a:pPr>
            <a:r>
              <a:rPr lang="en-US" dirty="0">
                <a:latin typeface="Arial"/>
                <a:cs typeface="Arial"/>
                <a:hlinkClick r:id="rId4"/>
              </a:rPr>
              <a:t>Payroll Homepage</a:t>
            </a:r>
            <a:endParaRPr lang="en-US" dirty="0"/>
          </a:p>
          <a:p>
            <a:pPr marL="0" indent="0" algn="ctr">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spTree>
    <p:extLst>
      <p:ext uri="{BB962C8B-B14F-4D97-AF65-F5344CB8AC3E}">
        <p14:creationId xmlns:p14="http://schemas.microsoft.com/office/powerpoint/2010/main" val="29067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latin typeface="Arial"/>
                <a:cs typeface="Arial"/>
              </a:rPr>
              <a:t>Travel Coordinators </a:t>
            </a:r>
            <a:endParaRPr lang="en-US" dirty="0"/>
          </a:p>
          <a:p>
            <a:pPr lvl="1"/>
            <a:r>
              <a:rPr lang="en-US" dirty="0"/>
              <a:t>Inform Travelers of the project codes entered on their Travel Authorizations.</a:t>
            </a:r>
          </a:p>
          <a:p>
            <a:r>
              <a:rPr lang="en-US" b="1" dirty="0">
                <a:latin typeface="Arial"/>
                <a:cs typeface="Arial"/>
              </a:rPr>
              <a:t>Supervisors</a:t>
            </a:r>
          </a:p>
          <a:p>
            <a:pPr lvl="1"/>
            <a:r>
              <a:rPr lang="en-US" dirty="0">
                <a:latin typeface="Arial"/>
                <a:cs typeface="Arial"/>
              </a:rPr>
              <a:t>Ensure that employees have charged their travel days to the appropriate charge codes for their trips when reviewing timesheets.</a:t>
            </a:r>
          </a:p>
          <a:p>
            <a:r>
              <a:rPr lang="en-US" b="1" dirty="0">
                <a:latin typeface="Arial"/>
                <a:cs typeface="Arial"/>
              </a:rPr>
              <a:t>POA Approvers</a:t>
            </a:r>
          </a:p>
          <a:p>
            <a:pPr lvl="1"/>
            <a:r>
              <a:rPr lang="en-US" dirty="0"/>
              <a:t>Ensure that the codes on the Travel Authorization are consistent with the work the employee is performing</a:t>
            </a:r>
          </a:p>
          <a:p>
            <a:r>
              <a:rPr lang="en-US" b="1" dirty="0">
                <a:latin typeface="Arial"/>
                <a:cs typeface="Arial"/>
              </a:rPr>
              <a:t>Travel Services</a:t>
            </a:r>
          </a:p>
          <a:p>
            <a:pPr lvl="1"/>
            <a:r>
              <a:rPr lang="en-US" dirty="0"/>
              <a:t>Conduct monthly audits of Expense Report Charges vs. Timesheet Charges and report unexplained differences for resolution.</a:t>
            </a:r>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4972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support</a:t>
            </a:r>
          </a:p>
        </p:txBody>
      </p:sp>
      <p:sp>
        <p:nvSpPr>
          <p:cNvPr id="3" name="Content Placeholder 2"/>
          <p:cNvSpPr>
            <a:spLocks noGrp="1"/>
          </p:cNvSpPr>
          <p:nvPr>
            <p:ph idx="1"/>
          </p:nvPr>
        </p:nvSpPr>
        <p:spPr/>
        <p:txBody>
          <a:bodyPr/>
          <a:lstStyle/>
          <a:p>
            <a:pPr marL="0" indent="0">
              <a:buNone/>
            </a:pPr>
            <a:r>
              <a:rPr lang="en-US" dirty="0"/>
              <a:t>Thank you for taking the time to review this presentation and we look forward to seeing your properly coded timesheets and expense reports.</a:t>
            </a:r>
          </a:p>
          <a:p>
            <a:pPr marL="0" indent="0">
              <a:buNone/>
            </a:pPr>
            <a:endParaRPr lang="en-US" dirty="0"/>
          </a:p>
          <a:p>
            <a:pPr marL="0" indent="0">
              <a:buNone/>
            </a:pPr>
            <a:r>
              <a:rPr lang="en-US" dirty="0"/>
              <a:t>Failure to comply may lead to</a:t>
            </a:r>
          </a:p>
          <a:p>
            <a:r>
              <a:rPr lang="en-US" dirty="0"/>
              <a:t>Dizziness</a:t>
            </a:r>
          </a:p>
          <a:p>
            <a:r>
              <a:rPr lang="en-US" dirty="0"/>
              <a:t>Nausea</a:t>
            </a:r>
          </a:p>
          <a:p>
            <a:r>
              <a:rPr lang="en-US" dirty="0"/>
              <a:t>Strongly worded emails</a:t>
            </a:r>
          </a:p>
          <a:p>
            <a:pPr marL="0" indent="0">
              <a:buNone/>
            </a:pPr>
            <a:endParaRPr lang="en-US" dirty="0"/>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34960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Idaho National Laboratory (INL) was subject to an OIG audit (dated 21 OCT 2019, Report DOE-OIG-20-02).  </a:t>
            </a:r>
          </a:p>
          <a:p>
            <a:pPr marL="0" indent="0">
              <a:buNone/>
            </a:pPr>
            <a:endParaRPr lang="en-US" dirty="0"/>
          </a:p>
          <a:p>
            <a:pPr marL="0" indent="0">
              <a:buNone/>
            </a:pPr>
            <a:r>
              <a:rPr lang="en-US" dirty="0"/>
              <a:t>Finding # 4 called out inconsistencies between charging on travel expense reports and charging of employee travel time on timesheets.</a:t>
            </a:r>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339824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Jefferson Science Associates Policy</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r>
              <a:rPr lang="en-US" dirty="0"/>
              <a:t>Administrative Manual 206.04-(A)(8):</a:t>
            </a:r>
          </a:p>
          <a:p>
            <a:pPr marL="0" indent="0">
              <a:buNone/>
            </a:pPr>
            <a:endParaRPr lang="en-US" dirty="0"/>
          </a:p>
          <a:p>
            <a:pPr marL="0" indent="0">
              <a:buNone/>
            </a:pPr>
            <a:r>
              <a:rPr lang="en-US" dirty="0">
                <a:latin typeface="Arial"/>
                <a:cs typeface="Arial"/>
              </a:rPr>
              <a:t>“Employees on travel shall report the actual departure to actual arrival time as work-hours </a:t>
            </a:r>
            <a:r>
              <a:rPr lang="en-US" b="1" i="1" dirty="0">
                <a:solidFill>
                  <a:srgbClr val="FF0000"/>
                </a:solidFill>
                <a:latin typeface="Arial"/>
                <a:cs typeface="Arial"/>
              </a:rPr>
              <a:t>under the same charge code </a:t>
            </a:r>
            <a:r>
              <a:rPr lang="en-US" dirty="0">
                <a:latin typeface="Arial"/>
                <a:cs typeface="Arial"/>
              </a:rPr>
              <a:t>used for the Travel Authorization (TA).” *</a:t>
            </a:r>
            <a:endParaRPr lang="en-US" dirty="0"/>
          </a:p>
          <a:p>
            <a:pPr marL="0" indent="0">
              <a:buNone/>
            </a:pPr>
            <a:endParaRPr lang="en-US" dirty="0"/>
          </a:p>
          <a:p>
            <a:pPr marL="0" indent="0" algn="ctr">
              <a:buNone/>
            </a:pPr>
            <a:r>
              <a:rPr lang="en-US" sz="1600" b="1" i="1" dirty="0">
                <a:latin typeface="Arial"/>
                <a:cs typeface="Arial"/>
              </a:rPr>
              <a:t>* Certain exceptions may apply for special circumstances but must be documented on the employee's timesheet.</a:t>
            </a:r>
            <a:endParaRPr lang="en-US" sz="1600" b="1" i="1" dirty="0"/>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411258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Compliance Risks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Most employees are consistent in charging however:</a:t>
            </a:r>
          </a:p>
          <a:p>
            <a:r>
              <a:rPr lang="en-US" dirty="0"/>
              <a:t>There are instances of discrepancies where one code is used on the Travel Authorization / Expense Report and another used on the Timesheet.</a:t>
            </a:r>
          </a:p>
          <a:p>
            <a:r>
              <a:rPr lang="en-US" dirty="0"/>
              <a:t>Inconsistency in charging may be considered an audit finding under Government accounting and contracting rules.</a:t>
            </a:r>
          </a:p>
          <a:p>
            <a:pPr lvl="1"/>
            <a:r>
              <a:rPr lang="en-US" dirty="0"/>
              <a:t>Cost Accounting Standards (CAS) 402-40</a:t>
            </a:r>
          </a:p>
          <a:p>
            <a:pPr lvl="1"/>
            <a:r>
              <a:rPr lang="en-US" dirty="0">
                <a:latin typeface="Arial"/>
                <a:cs typeface="Arial"/>
              </a:rPr>
              <a:t>Federal </a:t>
            </a:r>
            <a:r>
              <a:rPr lang="en-US">
                <a:latin typeface="Arial"/>
                <a:cs typeface="Arial"/>
              </a:rPr>
              <a:t>Acquisition</a:t>
            </a:r>
            <a:r>
              <a:rPr lang="en-US" dirty="0">
                <a:latin typeface="Arial"/>
                <a:cs typeface="Arial"/>
              </a:rPr>
              <a:t> Regulations (FAR) 31.201-4</a:t>
            </a:r>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342043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Employee charges all labor for the trip to a different charge code than the expense report.  </a:t>
            </a:r>
          </a:p>
          <a:p>
            <a:pPr lvl="1"/>
            <a:r>
              <a:rPr lang="en-US" dirty="0"/>
              <a:t>Charging should be consistent on the two documents.  </a:t>
            </a:r>
            <a:r>
              <a:rPr lang="en-US" i="1" dirty="0"/>
              <a:t>See also, Legitimate Differences (following slide).</a:t>
            </a:r>
          </a:p>
          <a:p>
            <a:r>
              <a:rPr lang="en-US" dirty="0"/>
              <a:t>Employee normally splits their time between multiple charge codes and continues this practice even though the travel is only for one code.  </a:t>
            </a:r>
          </a:p>
          <a:p>
            <a:pPr lvl="1"/>
            <a:r>
              <a:rPr lang="en-US" dirty="0">
                <a:latin typeface="Arial"/>
                <a:cs typeface="Arial"/>
              </a:rPr>
              <a:t>Employee should charge only the project codes they are actually working on / traveling for.</a:t>
            </a:r>
          </a:p>
          <a:p>
            <a:r>
              <a:rPr lang="en-US" dirty="0"/>
              <a:t>Employee does not enter labor for the first or last day of travel when the travel occurs on a non-workday (e.g. weekends, holidays, flex days).  </a:t>
            </a:r>
          </a:p>
          <a:p>
            <a:pPr lvl="1"/>
            <a:r>
              <a:rPr lang="en-US" dirty="0"/>
              <a:t>Under Total Time Accounting, the employee should charge all hours worked to the appropriate projects.</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124166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Legitimate Differences - examples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latin typeface="Arial"/>
                <a:cs typeface="Arial"/>
              </a:rPr>
              <a:t>An employee on travel for Project 1 responds to emails or completes other work regarding Project 2.  </a:t>
            </a:r>
            <a:endParaRPr lang="en-US" dirty="0"/>
          </a:p>
          <a:p>
            <a:pPr lvl="1"/>
            <a:r>
              <a:rPr lang="en-US" dirty="0"/>
              <a:t>The time performing actual work on Project 2 is legitimately charged to Project 2 with the balance of the travel time charged to Project 1.</a:t>
            </a:r>
          </a:p>
          <a:p>
            <a:r>
              <a:rPr lang="en-US" dirty="0">
                <a:latin typeface="Arial"/>
                <a:cs typeface="Arial"/>
              </a:rPr>
              <a:t>An outside organization (another lab, etc.) has agreed to pay for the employee’s travel, but not their labor, while performing work outside the Lab.  </a:t>
            </a:r>
            <a:endParaRPr lang="en-US" dirty="0"/>
          </a:p>
          <a:p>
            <a:pPr lvl="1"/>
            <a:r>
              <a:rPr lang="en-US" dirty="0"/>
              <a:t>In such an instance, the use of differing charge codes is correct with the travel being charged to a receivable account.</a:t>
            </a:r>
          </a:p>
          <a:p>
            <a:r>
              <a:rPr lang="en-US" dirty="0">
                <a:latin typeface="Arial"/>
                <a:cs typeface="Arial"/>
              </a:rPr>
              <a:t>Charge codes that effectively charge to the same B&amp;R code.  Verify with the POA approver to see if alternative coding qualifies for this exception.  </a:t>
            </a:r>
            <a:r>
              <a:rPr lang="en-US" i="1" dirty="0">
                <a:latin typeface="Arial"/>
                <a:cs typeface="Arial"/>
              </a:rPr>
              <a:t>Your department may have special codes for certain travel that correspond to the labor charges and are legitimate.</a:t>
            </a:r>
          </a:p>
          <a:p>
            <a:pPr lvl="1"/>
            <a:endParaRPr lang="en-US" dirty="0"/>
          </a:p>
          <a:p>
            <a:pPr marL="457200" lvl="1" indent="0">
              <a:buNone/>
            </a:pPr>
            <a:r>
              <a:rPr lang="en-US" b="1" i="1" dirty="0"/>
              <a:t>Should these or other special circumstances exist, the timesheet should be commented to indicate the reason the employee selected a different charge code for labor than is on the expense report.</a:t>
            </a:r>
          </a:p>
          <a:p>
            <a:pPr marL="457200" lvl="1" indent="0">
              <a:buNone/>
            </a:pPr>
            <a:endParaRPr lang="en-US" b="1" i="1" dirty="0"/>
          </a:p>
          <a:p>
            <a:pPr marL="457200" lvl="1" indent="0">
              <a:buNone/>
            </a:pPr>
            <a:r>
              <a:rPr lang="en-US" b="1" i="1" dirty="0"/>
              <a:t>WORK WITH YOUR TRAVEL COORDINATOR for charging specifics.</a:t>
            </a:r>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264679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of Inconsistencies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Arial"/>
                <a:cs typeface="Arial"/>
              </a:rPr>
              <a:t>Charging differences must be documented as to the cause and </a:t>
            </a:r>
            <a:r>
              <a:rPr lang="en-US">
                <a:latin typeface="Arial"/>
                <a:cs typeface="Arial"/>
              </a:rPr>
              <a:t>noted on the timesheet.  Justification for the difference must be entered into the timesheet comments.</a:t>
            </a:r>
            <a:endParaRPr lang="en-US" dirty="0">
              <a:latin typeface="Arial"/>
              <a:cs typeface="Arial"/>
            </a:endParaRPr>
          </a:p>
          <a:p>
            <a:r>
              <a:rPr lang="en-US" dirty="0"/>
              <a:t>If the Timesheet is determined to be incorrect, a correcting timesheet must be entered to reclassify hours to the correct codes.</a:t>
            </a:r>
          </a:p>
          <a:p>
            <a:r>
              <a:rPr lang="en-US" dirty="0"/>
              <a:t>If the Expense Report is determined to be incorrect, a correcting expense report must be processed.</a:t>
            </a:r>
          </a:p>
        </p:txBody>
      </p:sp>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spTree>
    <p:extLst>
      <p:ext uri="{BB962C8B-B14F-4D97-AF65-F5344CB8AC3E}">
        <p14:creationId xmlns:p14="http://schemas.microsoft.com/office/powerpoint/2010/main" val="361867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Timesheet Enhancements</a:t>
            </a:r>
            <a:r>
              <a:rPr lang="en-US" dirty="0"/>
              <a:t/>
            </a:r>
            <a:br>
              <a:rPr lang="en-US" dirty="0"/>
            </a:br>
            <a:r>
              <a:rPr lang="en-US" sz="1300" dirty="0">
                <a:latin typeface="Arial"/>
                <a:cs typeface="Arial"/>
              </a:rPr>
              <a:t>The following enhancements have been added to our timekeeping system to assist you.</a:t>
            </a:r>
            <a:endParaRPr lang="en-US" sz="13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2349953"/>
              </p:ext>
            </p:extLst>
          </p:nvPr>
        </p:nvGraphicFramePr>
        <p:xfrm>
          <a:off x="309563" y="966788"/>
          <a:ext cx="8462962" cy="5181600"/>
        </p:xfrm>
        <a:graphic>
          <a:graphicData uri="http://schemas.openxmlformats.org/drawingml/2006/table">
            <a:tbl>
              <a:tblPr firstRow="1" bandRow="1">
                <a:tableStyleId>{5C22544A-7EE6-4342-B048-85BDC9FD1C3A}</a:tableStyleId>
              </a:tblPr>
              <a:tblGrid>
                <a:gridCol w="8462962">
                  <a:extLst>
                    <a:ext uri="{9D8B030D-6E8A-4147-A177-3AD203B41FA5}">
                      <a16:colId xmlns:a16="http://schemas.microsoft.com/office/drawing/2014/main" val="15796029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Employees will receive the following error message if the project selected on the timesheet does not align with the T/A and they have not supplied a justification.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pPr marL="0" marR="0" lvl="0" indent="0" algn="ctr" rtl="0" eaLnBrk="1" fontAlgn="auto" latinLnBrk="0" hangingPunct="1">
                        <a:lnSpc>
                          <a:spcPct val="100000"/>
                        </a:lnSpc>
                        <a:spcBef>
                          <a:spcPts val="0"/>
                        </a:spcBef>
                        <a:spcAft>
                          <a:spcPts val="0"/>
                        </a:spcAft>
                        <a:buFontTx/>
                        <a:buNone/>
                      </a:pPr>
                      <a:r>
                        <a:rPr lang="en-US" sz="1400" dirty="0"/>
                        <a:t>The message identifies the trip date, TA Number and Project that paid for the trip.</a:t>
                      </a:r>
                    </a:p>
                    <a:p>
                      <a:pPr marL="0" marR="0" lvl="0" indent="0" algn="ctr" defTabSz="914400">
                        <a:lnSpc>
                          <a:spcPct val="100000"/>
                        </a:lnSpc>
                        <a:spcBef>
                          <a:spcPts val="0"/>
                        </a:spcBef>
                        <a:spcAft>
                          <a:spcPts val="0"/>
                        </a:spcAft>
                        <a:buClrTx/>
                        <a:buSzTx/>
                        <a:buFontTx/>
                        <a:buNone/>
                        <a:tabLst/>
                        <a:defRPr/>
                      </a:pPr>
                      <a:r>
                        <a:rPr lang="en-US" sz="1400" dirty="0"/>
                        <a:t>It also identifies dates where the employee does not have a corresponding project on the Timesheet</a:t>
                      </a:r>
                      <a:endParaRPr lang="en-US"/>
                    </a:p>
                    <a:p>
                      <a:endParaRPr lang="en-US" dirty="0"/>
                    </a:p>
                  </a:txBody>
                  <a:tcPr/>
                </a:tc>
                <a:extLst>
                  <a:ext uri="{0D108BD9-81ED-4DB2-BD59-A6C34878D82A}">
                    <a16:rowId xmlns:a16="http://schemas.microsoft.com/office/drawing/2014/main" val="22190940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Employees are required to correct their timesheet or adjust the charges on the Expense Report so the two align.  If the timesheet is correct, and you need to correct the Expense Report or if this is a valid exception, you need to annotate it on the Timesheet Line as shown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txBody>
                  <a:tcPr/>
                </a:tc>
                <a:extLst>
                  <a:ext uri="{0D108BD9-81ED-4DB2-BD59-A6C34878D82A}">
                    <a16:rowId xmlns:a16="http://schemas.microsoft.com/office/drawing/2014/main" val="1615495340"/>
                  </a:ext>
                </a:extLst>
              </a:tr>
            </a:tbl>
          </a:graphicData>
        </a:graphic>
      </p:graphicFrame>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8" name="Picture 8">
            <a:extLst>
              <a:ext uri="{FF2B5EF4-FFF2-40B4-BE49-F238E27FC236}">
                <a16:creationId xmlns:a16="http://schemas.microsoft.com/office/drawing/2014/main" id="{9101C66F-3C10-4656-8C90-DBA6951C728C}"/>
              </a:ext>
            </a:extLst>
          </p:cNvPr>
          <p:cNvPicPr>
            <a:picLocks noChangeAspect="1"/>
          </p:cNvPicPr>
          <p:nvPr/>
        </p:nvPicPr>
        <p:blipFill>
          <a:blip r:embed="rId2"/>
          <a:stretch>
            <a:fillRect/>
          </a:stretch>
        </p:blipFill>
        <p:spPr>
          <a:xfrm>
            <a:off x="1324763" y="1753185"/>
            <a:ext cx="6494475" cy="783953"/>
          </a:xfrm>
          <a:prstGeom prst="rect">
            <a:avLst/>
          </a:prstGeom>
        </p:spPr>
      </p:pic>
      <p:pic>
        <p:nvPicPr>
          <p:cNvPr id="9" name="Picture 10">
            <a:extLst>
              <a:ext uri="{FF2B5EF4-FFF2-40B4-BE49-F238E27FC236}">
                <a16:creationId xmlns:a16="http://schemas.microsoft.com/office/drawing/2014/main" id="{9413BECA-A39E-44C4-B4CD-53C35B6E271A}"/>
              </a:ext>
            </a:extLst>
          </p:cNvPr>
          <p:cNvPicPr>
            <a:picLocks noChangeAspect="1"/>
          </p:cNvPicPr>
          <p:nvPr/>
        </p:nvPicPr>
        <p:blipFill>
          <a:blip r:embed="rId3"/>
          <a:stretch>
            <a:fillRect/>
          </a:stretch>
        </p:blipFill>
        <p:spPr>
          <a:xfrm>
            <a:off x="1217054" y="4246266"/>
            <a:ext cx="6709893" cy="1690914"/>
          </a:xfrm>
          <a:prstGeom prst="rect">
            <a:avLst/>
          </a:prstGeom>
        </p:spPr>
      </p:pic>
    </p:spTree>
    <p:extLst>
      <p:ext uri="{BB962C8B-B14F-4D97-AF65-F5344CB8AC3E}">
        <p14:creationId xmlns:p14="http://schemas.microsoft.com/office/powerpoint/2010/main" val="46273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Timesheet Enhancements</a:t>
            </a:r>
            <a:r>
              <a:rPr lang="en-US" dirty="0"/>
              <a:t/>
            </a:r>
            <a:br>
              <a:rPr lang="en-US" dirty="0"/>
            </a:br>
            <a:r>
              <a:rPr lang="en-US" sz="1300" dirty="0">
                <a:latin typeface="Arial"/>
                <a:cs typeface="Arial"/>
              </a:rPr>
              <a:t>The following enhancements have been added to our timekeeping system to assist you.</a:t>
            </a:r>
            <a:endParaRPr lang="en-US" sz="13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650592"/>
              </p:ext>
            </p:extLst>
          </p:nvPr>
        </p:nvGraphicFramePr>
        <p:xfrm>
          <a:off x="309563" y="966788"/>
          <a:ext cx="8462962" cy="5394960"/>
        </p:xfrm>
        <a:graphic>
          <a:graphicData uri="http://schemas.openxmlformats.org/drawingml/2006/table">
            <a:tbl>
              <a:tblPr firstRow="1" bandRow="1">
                <a:tableStyleId>{5C22544A-7EE6-4342-B048-85BDC9FD1C3A}</a:tableStyleId>
              </a:tblPr>
              <a:tblGrid>
                <a:gridCol w="8462962">
                  <a:extLst>
                    <a:ext uri="{9D8B030D-6E8A-4147-A177-3AD203B41FA5}">
                      <a16:colId xmlns:a16="http://schemas.microsoft.com/office/drawing/2014/main" val="1579602925"/>
                    </a:ext>
                  </a:extLst>
                </a:gridCol>
              </a:tblGrid>
              <a:tr h="370840">
                <a:tc>
                  <a:txBody>
                    <a:bodyPr/>
                    <a:lstStyle/>
                    <a:p>
                      <a:pPr marL="0" marR="0" lvl="0" indent="0" algn="ctr" rtl="0" eaLnBrk="1" fontAlgn="auto" latinLnBrk="0" hangingPunct="1">
                        <a:lnSpc>
                          <a:spcPct val="100000"/>
                        </a:lnSpc>
                        <a:spcBef>
                          <a:spcPts val="0"/>
                        </a:spcBef>
                        <a:spcAft>
                          <a:spcPts val="0"/>
                        </a:spcAft>
                        <a:buFontTx/>
                        <a:buNone/>
                      </a:pPr>
                      <a:r>
                        <a:rPr lang="en-US" dirty="0"/>
                        <a:t>Once you have annotated the discrepancy, saved and clicked the sign button, you will receive a message that states you have recorded a justification for the discrepancy between your timesheet and the T/A.  Click OK to complete the timesheet signature.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22190940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Supervisors will also receive a notification when employees have justified the timesheet / Travel Authorization</a:t>
                      </a:r>
                      <a:r>
                        <a:rPr lang="en-US" baseline="0" dirty="0"/>
                        <a:t> discrepancy</a:t>
                      </a:r>
                      <a:r>
                        <a:rPr lang="en-US"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615495340"/>
                  </a:ext>
                </a:extLst>
              </a:tr>
            </a:tbl>
          </a:graphicData>
        </a:graphic>
      </p:graphicFrame>
      <p:sp>
        <p:nvSpPr>
          <p:cNvPr id="4" name="Footer Placeholder 3"/>
          <p:cNvSpPr>
            <a:spLocks noGrp="1"/>
          </p:cNvSpPr>
          <p:nvPr>
            <p:ph type="ftr" sz="quarter" idx="11"/>
          </p:nvPr>
        </p:nvSpPr>
        <p:spPr/>
        <p:txBody>
          <a:bodyPr/>
          <a:lstStyle/>
          <a:p>
            <a:r>
              <a:rPr lang="en-US" dirty="0"/>
              <a:t>Charging Consistency</a:t>
            </a: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10" name="Picture 8">
            <a:extLst>
              <a:ext uri="{FF2B5EF4-FFF2-40B4-BE49-F238E27FC236}">
                <a16:creationId xmlns:a16="http://schemas.microsoft.com/office/drawing/2014/main" id="{B583C340-1742-4AF3-8B32-052F55606A07}"/>
              </a:ext>
            </a:extLst>
          </p:cNvPr>
          <p:cNvPicPr>
            <a:picLocks noChangeAspect="1"/>
          </p:cNvPicPr>
          <p:nvPr/>
        </p:nvPicPr>
        <p:blipFill>
          <a:blip r:embed="rId2"/>
          <a:stretch>
            <a:fillRect/>
          </a:stretch>
        </p:blipFill>
        <p:spPr>
          <a:xfrm>
            <a:off x="1441902" y="2131748"/>
            <a:ext cx="6260197" cy="1094410"/>
          </a:xfrm>
          <a:prstGeom prst="rect">
            <a:avLst/>
          </a:prstGeom>
        </p:spPr>
      </p:pic>
      <p:pic>
        <p:nvPicPr>
          <p:cNvPr id="11" name="Picture 6">
            <a:extLst>
              <a:ext uri="{FF2B5EF4-FFF2-40B4-BE49-F238E27FC236}">
                <a16:creationId xmlns:a16="http://schemas.microsoft.com/office/drawing/2014/main" id="{5535EE3F-AA51-47D7-9BAD-0BAA4A037C27}"/>
              </a:ext>
            </a:extLst>
          </p:cNvPr>
          <p:cNvPicPr>
            <a:picLocks noChangeAspect="1"/>
          </p:cNvPicPr>
          <p:nvPr/>
        </p:nvPicPr>
        <p:blipFill>
          <a:blip r:embed="rId3"/>
          <a:stretch>
            <a:fillRect/>
          </a:stretch>
        </p:blipFill>
        <p:spPr>
          <a:xfrm>
            <a:off x="1335119" y="4414817"/>
            <a:ext cx="6473762" cy="1084462"/>
          </a:xfrm>
          <a:prstGeom prst="rect">
            <a:avLst/>
          </a:prstGeom>
        </p:spPr>
      </p:pic>
    </p:spTree>
    <p:extLst>
      <p:ext uri="{BB962C8B-B14F-4D97-AF65-F5344CB8AC3E}">
        <p14:creationId xmlns:p14="http://schemas.microsoft.com/office/powerpoint/2010/main" val="3606381224"/>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JLabPowerPointMain</Template>
  <TotalTime>5872</TotalTime>
  <Words>1024</Words>
  <Application>Microsoft Office PowerPoint</Application>
  <PresentationFormat>On-screen Show (4:3)</PresentationFormat>
  <Paragraphs>120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.PingFangSC-Regular</vt:lpstr>
      <vt:lpstr>Arial</vt:lpstr>
      <vt:lpstr>Calibri</vt:lpstr>
      <vt:lpstr>PingFangSC-Regular</vt:lpstr>
      <vt:lpstr>Office Theme</vt:lpstr>
      <vt:lpstr>Consistency in Charging while on Travel</vt:lpstr>
      <vt:lpstr>Background</vt:lpstr>
      <vt:lpstr>Jefferson Science Associates Policy</vt:lpstr>
      <vt:lpstr>Compliance Risks</vt:lpstr>
      <vt:lpstr>Common Mistakes</vt:lpstr>
      <vt:lpstr>Legitimate Differences - examples</vt:lpstr>
      <vt:lpstr>Resolution of Inconsistencies</vt:lpstr>
      <vt:lpstr>Timesheet Enhancements The following enhancements have been added to our timekeeping system to assist you.</vt:lpstr>
      <vt:lpstr>Timesheet Enhancements The following enhancements have been added to our timekeeping system to assist you.</vt:lpstr>
      <vt:lpstr>Timekeeping and Travel Resources</vt:lpstr>
      <vt:lpstr>Roles and Responsibilities</vt:lpstr>
      <vt:lpstr>Thank you for your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Policy and Procedure Update</dc:title>
  <dc:creator>G Barber</dc:creator>
  <cp:lastModifiedBy>Christine Fragapane</cp:lastModifiedBy>
  <cp:revision>451</cp:revision>
  <dcterms:created xsi:type="dcterms:W3CDTF">2018-06-19T13:49:30Z</dcterms:created>
  <dcterms:modified xsi:type="dcterms:W3CDTF">2020-06-12T12:55:45Z</dcterms:modified>
</cp:coreProperties>
</file>