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60" r:id="rId6"/>
    <p:sldId id="264" r:id="rId7"/>
    <p:sldId id="265" r:id="rId8"/>
    <p:sldId id="26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howGuides="1">
      <p:cViewPr varScale="1">
        <p:scale>
          <a:sx n="78" d="100"/>
          <a:sy n="78" d="100"/>
        </p:scale>
        <p:origin x="50" y="427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Winter Safety Tips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Naeem Huque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6" y="152400"/>
            <a:ext cx="9782801" cy="687168"/>
          </a:xfrm>
        </p:spPr>
        <p:txBody>
          <a:bodyPr/>
          <a:lstStyle/>
          <a:p>
            <a:r>
              <a:rPr lang="en-US" b="1" u="sng" dirty="0" smtClean="0"/>
              <a:t>Home Safety</a:t>
            </a:r>
            <a:endParaRPr lang="en-US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914400"/>
            <a:ext cx="9782801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Check smoke and carbon monoxide detectors</a:t>
            </a:r>
          </a:p>
          <a:p>
            <a:pPr lvl="0"/>
            <a:r>
              <a:rPr lang="en-US" b="1" dirty="0" smtClean="0"/>
              <a:t>Prevent water pipes from freezing</a:t>
            </a:r>
          </a:p>
          <a:p>
            <a:pPr lvl="1"/>
            <a:r>
              <a:rPr lang="en-US" b="1" dirty="0" smtClean="0"/>
              <a:t>Close interior shut-off valves for outdoor spigots</a:t>
            </a:r>
          </a:p>
          <a:p>
            <a:pPr lvl="1"/>
            <a:r>
              <a:rPr lang="en-US" b="1" dirty="0" smtClean="0"/>
              <a:t>Let cold water drip from indoor faucets during extreme cold</a:t>
            </a:r>
          </a:p>
          <a:p>
            <a:r>
              <a:rPr lang="en-US" b="1" dirty="0" smtClean="0"/>
              <a:t>Ensure proper ventilation</a:t>
            </a:r>
          </a:p>
          <a:p>
            <a:pPr lvl="1"/>
            <a:r>
              <a:rPr lang="en-US" b="1" dirty="0" smtClean="0"/>
              <a:t>Change furnace filters</a:t>
            </a:r>
          </a:p>
          <a:p>
            <a:pPr lvl="1"/>
            <a:r>
              <a:rPr lang="en-US" b="1" dirty="0" smtClean="0"/>
              <a:t>Schedule HVAC maintenance annually</a:t>
            </a:r>
          </a:p>
          <a:p>
            <a:pPr lvl="1"/>
            <a:r>
              <a:rPr lang="en-US" b="1" dirty="0" smtClean="0"/>
              <a:t>Make sure outdoor exhaust vents are clean</a:t>
            </a:r>
          </a:p>
          <a:p>
            <a:r>
              <a:rPr lang="en-US" b="1" dirty="0" smtClean="0"/>
              <a:t>Clear ice and snow from roof and driveway</a:t>
            </a:r>
          </a:p>
          <a:p>
            <a:pPr lvl="1"/>
            <a:r>
              <a:rPr lang="en-US" b="1" dirty="0" smtClean="0"/>
              <a:t>Ensure outdoor lighting is functional</a:t>
            </a:r>
          </a:p>
          <a:p>
            <a:r>
              <a:rPr lang="en-US" b="1" dirty="0" smtClean="0"/>
              <a:t>If you feel cold, your pets also feel cold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838200"/>
            <a:ext cx="9782801" cy="5562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Have back-up heating in case of power outage</a:t>
            </a:r>
          </a:p>
          <a:p>
            <a:pPr lvl="1"/>
            <a:r>
              <a:rPr lang="en-US" b="1" dirty="0" smtClean="0"/>
              <a:t>Extra blankets/coats</a:t>
            </a:r>
          </a:p>
          <a:p>
            <a:pPr lvl="1"/>
            <a:r>
              <a:rPr lang="en-US" b="1" dirty="0" smtClean="0"/>
              <a:t>Wood fireplace</a:t>
            </a:r>
          </a:p>
          <a:p>
            <a:pPr lvl="1"/>
            <a:r>
              <a:rPr lang="en-US" b="1" dirty="0" smtClean="0"/>
              <a:t>Portable space or kerosene heater (the latter may not be legal in all areas)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Turning on the stove is for heat is not safe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Alcohol will not keep you warm or prevent hypothermia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Feel free to test this in a safe, controlled environment (for science)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Space heaters: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Keep at least 3 feet from drapes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Do not cover, or place on top of furniture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Avoid extension cords, and make sure any cords are not tripping hazards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593436" y="152400"/>
            <a:ext cx="9782801" cy="68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Home Safety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870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838200"/>
            <a:ext cx="9782801" cy="5562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Do not warm up a car in the garage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Trapped carbon monoxide in a confined space can be fatal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Warming up a car by idling is generally bad for the engine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Test the battery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Power drops as temperature drops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If using all-season tires, ensure the tread is </a:t>
            </a:r>
            <a:r>
              <a:rPr lang="en-US" b="1" i="1" dirty="0" smtClean="0">
                <a:solidFill>
                  <a:schemeClr val="tx1"/>
                </a:solidFill>
              </a:rPr>
              <a:t>at least </a:t>
            </a:r>
            <a:r>
              <a:rPr lang="en-US" b="1" dirty="0" smtClean="0">
                <a:solidFill>
                  <a:schemeClr val="tx1"/>
                </a:solidFill>
              </a:rPr>
              <a:t>2/32” deep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Ensure tires are properly inflated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Replace wiper blades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Add wiper fluid rated to -30F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Keep gas tank at least half-full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593436" y="152400"/>
            <a:ext cx="9782801" cy="68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Car Safety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386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93436" y="838200"/>
            <a:ext cx="9782801" cy="5562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Don’t do this: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593436" y="152400"/>
            <a:ext cx="9782801" cy="68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Car Safety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27" y="1295400"/>
            <a:ext cx="276998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"/>
          <a:stretch/>
        </p:blipFill>
        <p:spPr>
          <a:xfrm>
            <a:off x="4418013" y="1295400"/>
            <a:ext cx="342900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3" y="3818999"/>
            <a:ext cx="5498593" cy="2743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3"/>
          <a:stretch/>
        </p:blipFill>
        <p:spPr>
          <a:xfrm>
            <a:off x="7925250" y="1295399"/>
            <a:ext cx="4146122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59" y="4724400"/>
            <a:ext cx="2772557" cy="1832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574" t="329" r="5294" b="1422"/>
          <a:stretch/>
        </p:blipFill>
        <p:spPr>
          <a:xfrm>
            <a:off x="9993083" y="3818999"/>
            <a:ext cx="2078289" cy="27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5ED37-D514-41C3-9B3C-B262145D17B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tf03460579_win32</Template>
  <TotalTime>60</TotalTime>
  <Words>255</Words>
  <Application>Microsoft Office PowerPoint</Application>
  <PresentationFormat>Custom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Euphemia</vt:lpstr>
      <vt:lpstr>Snowflakes design template</vt:lpstr>
      <vt:lpstr>Winter Safety Tips</vt:lpstr>
      <vt:lpstr>Home Safety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Safety Tips</dc:title>
  <dc:creator>Naeem Huque</dc:creator>
  <cp:lastModifiedBy>Christine Fragapane</cp:lastModifiedBy>
  <cp:revision>6</cp:revision>
  <dcterms:created xsi:type="dcterms:W3CDTF">2021-01-07T13:58:44Z</dcterms:created>
  <dcterms:modified xsi:type="dcterms:W3CDTF">2021-01-07T21:04:34Z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