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C66FF"/>
    <a:srgbClr val="00FF00"/>
    <a:srgbClr val="66CCFF"/>
    <a:srgbClr val="FF8000"/>
    <a:srgbClr val="8000FF"/>
    <a:srgbClr val="9A9B9D"/>
    <a:srgbClr val="AEB0AF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8" autoAdjust="0"/>
    <p:restoredTop sz="95104" autoAdjust="0"/>
  </p:normalViewPr>
  <p:slideViewPr>
    <p:cSldViewPr snapToGrid="0" showGuides="1">
      <p:cViewPr varScale="1">
        <p:scale>
          <a:sx n="39" d="100"/>
          <a:sy n="39" d="100"/>
        </p:scale>
        <p:origin x="26" y="116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5/7/2021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2" y="236982"/>
            <a:ext cx="11515053" cy="51552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34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43739"/>
          </a:xfrm>
        </p:spPr>
        <p:txBody>
          <a:bodyPr/>
          <a:lstStyle/>
          <a:p>
            <a:r>
              <a:rPr lang="en-US" dirty="0">
                <a:latin typeface="Arial Black"/>
                <a:cs typeface="Arial Black"/>
              </a:rPr>
              <a:t>PPU SCL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834" y="2135068"/>
            <a:ext cx="6457710" cy="324130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1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latin typeface="Arial Black"/>
                <a:cs typeface="Arial Black"/>
              </a:rPr>
              <a:t>May 2021 Trip to </a:t>
            </a:r>
            <a:r>
              <a:rPr lang="en-US" dirty="0" err="1">
                <a:latin typeface="Arial Black"/>
                <a:cs typeface="Arial Black"/>
              </a:rPr>
              <a:t>JLab</a:t>
            </a:r>
            <a:endParaRPr lang="en-US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6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6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latin typeface="Arial Black"/>
                <a:cs typeface="Arial Black"/>
              </a:rPr>
              <a:t>Matt Howell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>
                <a:latin typeface="Arial Black"/>
                <a:cs typeface="Arial Black"/>
              </a:rPr>
              <a:t>PPU SCL Systems Manager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6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600" dirty="0">
                <a:latin typeface="Arial Black"/>
                <a:cs typeface="Arial Black"/>
              </a:rPr>
              <a:t>Thursday, May 06, 2021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91070B-0000-4063-BE8A-37D38A211C72}"/>
              </a:ext>
            </a:extLst>
          </p:cNvPr>
          <p:cNvSpPr txBox="1">
            <a:spLocks/>
          </p:cNvSpPr>
          <p:nvPr/>
        </p:nvSpPr>
        <p:spPr bwMode="auto">
          <a:xfrm>
            <a:off x="793193" y="831324"/>
            <a:ext cx="10987772" cy="57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Weld Area: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progress, the quality looks amazing!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let up even when it seems like we have plenty of cavities in helium vessels 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options of which cavities go where can be advantageous to the project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 Assembly and test: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appreciate the effort 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having a larger failure rate from the vendor than originally planned so we have a bigger load here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an issue with tanked cavity assembly to test  </a:t>
            </a:r>
          </a:p>
          <a:p>
            <a:pPr marL="74295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issues early is really a blessing even though I know it doesn’t seem like that  </a:t>
            </a:r>
          </a:p>
          <a:p>
            <a:pPr marL="74295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Hopefully, that is behind us but we’ll see over the next few cavities 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diligent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A6870-5B00-0643-BE19-F38E447A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428444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91070B-0000-4063-BE8A-37D38A211C72}"/>
              </a:ext>
            </a:extLst>
          </p:cNvPr>
          <p:cNvSpPr txBox="1">
            <a:spLocks/>
          </p:cNvSpPr>
          <p:nvPr/>
        </p:nvSpPr>
        <p:spPr bwMode="auto">
          <a:xfrm>
            <a:off x="793193" y="831324"/>
            <a:ext cx="10987772" cy="57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 Mass Assembly: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cold mass looks good.  Glad to see it coming together 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go, it is important to work through the little things  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things in the right order?  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get us into trouble?  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ask and make sure we have things written down and entered in the traveler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Instrumentation: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really liked the design.  It’s better than the original. 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still worry about tracking the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Cernox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Sensors from the sensor to the pin connector. 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good questions come up about FPC instrumentation and the instrumentation panel</a:t>
            </a:r>
          </a:p>
          <a:p>
            <a:pPr marL="74295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team worked to resolve it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A6870-5B00-0643-BE19-F38E447A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Cont’d</a:t>
            </a:r>
          </a:p>
        </p:txBody>
      </p:sp>
    </p:spTree>
    <p:extLst>
      <p:ext uri="{BB962C8B-B14F-4D97-AF65-F5344CB8AC3E}">
        <p14:creationId xmlns:p14="http://schemas.microsoft.com/office/powerpoint/2010/main" val="246254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91070B-0000-4063-BE8A-37D38A211C72}"/>
              </a:ext>
            </a:extLst>
          </p:cNvPr>
          <p:cNvSpPr txBox="1">
            <a:spLocks/>
          </p:cNvSpPr>
          <p:nvPr/>
        </p:nvSpPr>
        <p:spPr bwMode="auto">
          <a:xfrm>
            <a:off x="793193" y="831324"/>
            <a:ext cx="10987772" cy="57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observations: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real stress on the work force due to Covid. Communication can be an issue.  Be patient.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projects ongoing so distractions and starts and stops in working on a particular item are a concern.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tendency to say “we’ll figure that out when we get to it”.  It is unlikely that shipping is going to be a problem on PPU but what is going to be a problem? 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effort has been stellar during the pandemic.  I think the vacuum vessel looks is the best one I have ever seen.</a:t>
            </a:r>
          </a:p>
          <a:p>
            <a:pPr marL="401637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the effort and hospitality!  We are a team from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SNS.  We want you to be successful and will work with you to make it that way.  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A6870-5B00-0643-BE19-F38E447A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Cont’d</a:t>
            </a:r>
          </a:p>
        </p:txBody>
      </p:sp>
    </p:spTree>
    <p:extLst>
      <p:ext uri="{BB962C8B-B14F-4D97-AF65-F5344CB8AC3E}">
        <p14:creationId xmlns:p14="http://schemas.microsoft.com/office/powerpoint/2010/main" val="423213476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857776B906744A6C0B59F8E59AB1C" ma:contentTypeVersion="8" ma:contentTypeDescription="Create a new document." ma:contentTypeScope="" ma:versionID="07f27c99c60fdb8ffef3a3c5021e1b8e">
  <xsd:schema xmlns:xsd="http://www.w3.org/2001/XMLSchema" xmlns:xs="http://www.w3.org/2001/XMLSchema" xmlns:p="http://schemas.microsoft.com/office/2006/metadata/properties" xmlns:ns3="e72db4a7-89da-4507-8627-cef95eeaeb65" targetNamespace="http://schemas.microsoft.com/office/2006/metadata/properties" ma:root="true" ma:fieldsID="9d121dc05a95609a2fe5fb6683a53314" ns3:_="">
    <xsd:import namespace="e72db4a7-89da-4507-8627-cef95eeaeb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db4a7-89da-4507-8627-cef95eeae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0A715-46D8-494A-9AE7-E0CFC7B66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db4a7-89da-4507-8627-cef95eeae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e72db4a7-89da-4507-8627-cef95eeaeb6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Century Gothic</vt:lpstr>
      <vt:lpstr>Times New Roman</vt:lpstr>
      <vt:lpstr>ORNL</vt:lpstr>
      <vt:lpstr>PPU SCL Systems</vt:lpstr>
      <vt:lpstr>Observations</vt:lpstr>
      <vt:lpstr>Observations Cont’d</vt:lpstr>
      <vt:lpstr>Observations Cont’d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2021-05-07T12:40:31Z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0x01010010D857776B906744A6C0B59F8E59AB1C</vt:lpwstr>
  </property>
</Properties>
</file>