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57" r:id="rId11"/>
    <p:sldId id="266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5161" autoAdjust="0"/>
  </p:normalViewPr>
  <p:slideViewPr>
    <p:cSldViewPr snapToGrid="0" showGuides="1">
      <p:cViewPr varScale="1">
        <p:scale>
          <a:sx n="81" d="100"/>
          <a:sy n="81" d="100"/>
        </p:scale>
        <p:origin x="10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5/23/2023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Testing Results From PPU05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5" y="2377082"/>
            <a:ext cx="5817605" cy="415545"/>
          </a:xfrm>
        </p:spPr>
        <p:txBody>
          <a:bodyPr/>
          <a:lstStyle/>
          <a:p>
            <a:r>
              <a:rPr lang="en-US" dirty="0"/>
              <a:t>J. Mammosser -on behalf of the SCL Group</a:t>
            </a:r>
          </a:p>
          <a:p>
            <a:r>
              <a:rPr lang="en-US" dirty="0"/>
              <a:t>M. Doleans. H. Howell, R. Geng, B. Degraff, C. McMahan, Dave. Vandygriff, Dan Vandygriff, R. Afanador, D. Kraft, S. Gold, D. Barnhart, C. Pinion, Dan Vandygriff, Dave Vandygriff, R. Maekawa</a:t>
            </a:r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4A0C4-3612-4139-B454-A7D5B379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5134"/>
            <a:ext cx="11430000" cy="539496"/>
          </a:xfrm>
        </p:spPr>
        <p:txBody>
          <a:bodyPr/>
          <a:lstStyle/>
          <a:p>
            <a:r>
              <a:rPr lang="en-US" dirty="0"/>
              <a:t>RF Screens – Cav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FD92D-A79E-56EB-F5F6-0E2ABE520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2881"/>
            <a:ext cx="11713029" cy="609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58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54C8-796B-44D1-8C21-6AAB4B57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8782"/>
            <a:ext cx="11430000" cy="539496"/>
          </a:xfrm>
        </p:spPr>
        <p:txBody>
          <a:bodyPr/>
          <a:lstStyle/>
          <a:p>
            <a:r>
              <a:rPr lang="en-US" dirty="0"/>
              <a:t>RF Screens - Cav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4AC9F-5C69-FE22-64C3-A632B001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7642"/>
            <a:ext cx="11070771" cy="620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02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EE6F93-D93B-4C41-97FE-3FD5FF4103D0}"/>
              </a:ext>
            </a:extLst>
          </p:cNvPr>
          <p:cNvSpPr txBox="1"/>
          <p:nvPr/>
        </p:nvSpPr>
        <p:spPr>
          <a:xfrm>
            <a:off x="7114101" y="308812"/>
            <a:ext cx="39303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Backside of PPU04</a:t>
            </a:r>
          </a:p>
        </p:txBody>
      </p:sp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B9547938-8074-15EE-E804-0CC8160F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28816" y="533184"/>
            <a:ext cx="6858000" cy="57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8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C37B-304B-5382-0F24-A6E31DBA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74319"/>
            <a:ext cx="3219882" cy="978729"/>
          </a:xfrm>
        </p:spPr>
        <p:txBody>
          <a:bodyPr/>
          <a:lstStyle/>
          <a:p>
            <a:r>
              <a:rPr lang="en-US" dirty="0"/>
              <a:t>From the back wall</a:t>
            </a:r>
          </a:p>
        </p:txBody>
      </p:sp>
      <p:pic>
        <p:nvPicPr>
          <p:cNvPr id="7" name="Picture 6" descr="A picture containing indoor, equipment, engine, miller&#10;&#10;Description automatically generated">
            <a:extLst>
              <a:ext uri="{FF2B5EF4-FFF2-40B4-BE49-F238E27FC236}">
                <a16:creationId xmlns:a16="http://schemas.microsoft.com/office/drawing/2014/main" id="{29A15C3C-A6D3-7442-2A8F-C1EAFA0D2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85273" y="489641"/>
            <a:ext cx="6858000" cy="58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08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86944-C52E-DBB7-3589-D42D945F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002" y="186856"/>
            <a:ext cx="3331200" cy="539496"/>
          </a:xfrm>
        </p:spPr>
        <p:txBody>
          <a:bodyPr/>
          <a:lstStyle/>
          <a:p>
            <a:r>
              <a:rPr lang="en-US" dirty="0"/>
              <a:t>From the door</a:t>
            </a:r>
          </a:p>
        </p:txBody>
      </p:sp>
      <p:pic>
        <p:nvPicPr>
          <p:cNvPr id="4" name="Picture 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CB95D2A0-DA89-682C-8E09-534E0799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740" y="439738"/>
            <a:ext cx="6858000" cy="597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9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D70C-1F78-494E-8766-74BDF52C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59" y="106527"/>
            <a:ext cx="11430000" cy="539496"/>
          </a:xfrm>
        </p:spPr>
        <p:txBody>
          <a:bodyPr/>
          <a:lstStyle/>
          <a:p>
            <a:r>
              <a:rPr lang="en-US" dirty="0"/>
              <a:t>Cold Measurements at 2.1K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7F0DD-6BD5-46AE-9103-E229211FE6FE}"/>
              </a:ext>
            </a:extLst>
          </p:cNvPr>
          <p:cNvSpPr txBox="1"/>
          <p:nvPr/>
        </p:nvSpPr>
        <p:spPr>
          <a:xfrm>
            <a:off x="1991638" y="6447554"/>
            <a:ext cx="29728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Measured at 4.5K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06821-2C7C-726B-3BBA-A3DE7E3E9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59" y="646023"/>
            <a:ext cx="4733925" cy="2343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A90AF-09AA-C604-151F-578174ACC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579" y="646023"/>
            <a:ext cx="4762500" cy="236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5DEFFF-4E3F-7865-34C1-50BF999C0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59" y="3152775"/>
            <a:ext cx="4867275" cy="2381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B9B069-9BF6-3552-8D57-0D148C84F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579" y="3152775"/>
            <a:ext cx="48577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5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717F-ADBB-426F-8058-7D8C2B3F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A – PPU21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D4E9A5-F8B0-4A03-8B4C-72F6A26801FB}"/>
              </a:ext>
            </a:extLst>
          </p:cNvPr>
          <p:cNvSpPr txBox="1"/>
          <p:nvPr/>
        </p:nvSpPr>
        <p:spPr>
          <a:xfrm>
            <a:off x="6952593" y="367894"/>
            <a:ext cx="47323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No Field emission to admin limit 18MV/m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7AA2F-D715-C0E3-FE6D-CB056F31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33" y="813815"/>
            <a:ext cx="6302828" cy="4853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6B46B-AE46-3BDA-4B55-75E67D0F1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61" y="803100"/>
            <a:ext cx="5127172" cy="6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271C7-AD53-4307-A4AC-326BFFFE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B – PPU20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1476A-9CFE-4BF4-9AE7-4A67C81D5B82}"/>
              </a:ext>
            </a:extLst>
          </p:cNvPr>
          <p:cNvSpPr txBox="1"/>
          <p:nvPr/>
        </p:nvSpPr>
        <p:spPr>
          <a:xfrm>
            <a:off x="7113655" y="286277"/>
            <a:ext cx="47461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No field emission to admin limit 18MV/m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5F5F2-F430-AEB6-DCF7-DD9CEFAED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32" y="813816"/>
            <a:ext cx="6195887" cy="4712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81DB2F-CAC4-2046-B662-9CC657591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54" y="639866"/>
            <a:ext cx="5136579" cy="60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10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07C62-BC37-4700-9623-67CECA28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0434"/>
            <a:ext cx="11430000" cy="539496"/>
          </a:xfrm>
        </p:spPr>
        <p:txBody>
          <a:bodyPr/>
          <a:lstStyle/>
          <a:p>
            <a:r>
              <a:rPr lang="en-US" dirty="0"/>
              <a:t>Cavity C – PPU22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5B50D-4134-44EB-A50E-68995D1BB60F}"/>
              </a:ext>
            </a:extLst>
          </p:cNvPr>
          <p:cNvSpPr txBox="1"/>
          <p:nvPr/>
        </p:nvSpPr>
        <p:spPr>
          <a:xfrm>
            <a:off x="7169342" y="165538"/>
            <a:ext cx="50226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No field emission to admin limit 18MV/m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CFF92-3E53-477D-A05B-75745708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05" y="609930"/>
            <a:ext cx="6691497" cy="5093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F09421-C26C-DBF0-9226-445BDA78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402" y="507170"/>
            <a:ext cx="5223597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1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412D-3A91-4468-B8DA-BE1D81E4B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07504"/>
            <a:ext cx="11430000" cy="539496"/>
          </a:xfrm>
        </p:spPr>
        <p:txBody>
          <a:bodyPr/>
          <a:lstStyle/>
          <a:p>
            <a:r>
              <a:rPr lang="en-US" dirty="0"/>
              <a:t>Cavity D – PPU25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DE8C4-74A9-4F46-9AC8-06B8B4397D6F}"/>
              </a:ext>
            </a:extLst>
          </p:cNvPr>
          <p:cNvSpPr txBox="1"/>
          <p:nvPr/>
        </p:nvSpPr>
        <p:spPr>
          <a:xfrm>
            <a:off x="7118131" y="107504"/>
            <a:ext cx="48247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No Field emission to admin limit 18MV/m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4061B-0B3B-7411-F716-E00CA4A2D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69" y="647000"/>
            <a:ext cx="6516461" cy="5048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32D1A-FC55-160A-A58E-0635AF2BF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430" y="449136"/>
            <a:ext cx="5279135" cy="62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2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3682"/>
            <a:ext cx="11430000" cy="539496"/>
          </a:xfrm>
        </p:spPr>
        <p:txBody>
          <a:bodyPr/>
          <a:lstStyle/>
          <a:p>
            <a:r>
              <a:rPr lang="en-US" dirty="0"/>
              <a:t>Cryomodule Instrumentation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9AB3A-F951-4C6B-875D-8895D21C7816}"/>
              </a:ext>
            </a:extLst>
          </p:cNvPr>
          <p:cNvSpPr txBox="1"/>
          <p:nvPr/>
        </p:nvSpPr>
        <p:spPr>
          <a:xfrm>
            <a:off x="7889658" y="866471"/>
            <a:ext cx="37285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All Instrumentation was working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B4B53-D50F-9827-DFEE-26ADE97F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80" y="572180"/>
            <a:ext cx="7396163" cy="60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09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C7E3-3D40-40BF-B5B3-BF8367C9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1326"/>
            <a:ext cx="11430000" cy="539496"/>
          </a:xfrm>
        </p:spPr>
        <p:txBody>
          <a:bodyPr/>
          <a:lstStyle/>
          <a:p>
            <a:r>
              <a:rPr lang="en-US" dirty="0"/>
              <a:t>RF Screens Cav-A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64F0A1-DB79-8C5C-D526-FAC4A257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40230"/>
            <a:ext cx="11811000" cy="621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5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B9D47-C9E4-4EA0-8632-FA4158CBF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Screens -Cav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3A264-F074-0641-6722-48C9B97BA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813816"/>
            <a:ext cx="11642490" cy="60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711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4CC2885EA16C4980DCA64F8DBAADCE" ma:contentTypeVersion="11" ma:contentTypeDescription="Create a new document." ma:contentTypeScope="" ma:versionID="9e8288e2961cd67bcd94dc89f8b24aca">
  <xsd:schema xmlns:xsd="http://www.w3.org/2001/XMLSchema" xmlns:xs="http://www.w3.org/2001/XMLSchema" xmlns:p="http://schemas.microsoft.com/office/2006/metadata/properties" xmlns:ns3="19ecbff9-918a-419b-bdef-db305d843654" xmlns:ns4="203811b8-f5a1-466b-83c5-7b84c47bc020" targetNamespace="http://schemas.microsoft.com/office/2006/metadata/properties" ma:root="true" ma:fieldsID="61f285ee751d9b74dd3655f311e5b396" ns3:_="" ns4:_="">
    <xsd:import namespace="19ecbff9-918a-419b-bdef-db305d843654"/>
    <xsd:import namespace="203811b8-f5a1-466b-83c5-7b84c47bc0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ecbff9-918a-419b-bdef-db305d8436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3811b8-f5a1-466b-83c5-7b84c47bc02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203811b8-f5a1-466b-83c5-7b84c47bc02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19ecbff9-918a-419b-bdef-db305d843654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6B2F05-4E81-492E-AD7F-FCA8EB03FF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ecbff9-918a-419b-bdef-db305d843654"/>
    <ds:schemaRef ds:uri="203811b8-f5a1-466b-83c5-7b84c47bc0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300</TotalTime>
  <Words>155</Words>
  <Application>Microsoft Office PowerPoint</Application>
  <PresentationFormat>Widescreen</PresentationFormat>
  <Paragraphs>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Century Gothic</vt:lpstr>
      <vt:lpstr>Times New Roman</vt:lpstr>
      <vt:lpstr>ORNL</vt:lpstr>
      <vt:lpstr>Testing Results From PPU05</vt:lpstr>
      <vt:lpstr>Cold Measurements at 2.1K</vt:lpstr>
      <vt:lpstr>Cavity A – PPU21</vt:lpstr>
      <vt:lpstr>Cavity B – PPU20</vt:lpstr>
      <vt:lpstr>Cavity C – PPU22</vt:lpstr>
      <vt:lpstr>Cavity D – PPU25</vt:lpstr>
      <vt:lpstr>Cryomodule Instrumentation</vt:lpstr>
      <vt:lpstr>RF Screens Cav-A</vt:lpstr>
      <vt:lpstr>RF Screens -Cav B</vt:lpstr>
      <vt:lpstr>RF Screens – Cav C</vt:lpstr>
      <vt:lpstr>RF Screens - Cav D</vt:lpstr>
      <vt:lpstr>PowerPoint Presentation</vt:lpstr>
      <vt:lpstr>From the back wall</vt:lpstr>
      <vt:lpstr>From the door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Results From PPU01</dc:title>
  <dc:subject/>
  <dc:creator>Mammosser, John</dc:creator>
  <cp:keywords/>
  <dc:description/>
  <cp:lastModifiedBy>Christine Fragapane</cp:lastModifiedBy>
  <cp:revision>20</cp:revision>
  <dcterms:created xsi:type="dcterms:W3CDTF">2022-03-24T11:41:39Z</dcterms:created>
  <dcterms:modified xsi:type="dcterms:W3CDTF">2023-05-23T18:14:09Z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0x010100BE4CC2885EA16C4980DCA64F8DBAADCE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