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13.png" ContentType="image/png"/>
  <Override PartName="/ppt/media/image12.png" ContentType="image/png"/>
  <Override PartName="/ppt/media/image10.png" ContentType="image/png"/>
  <Override PartName="/ppt/media/image9.png" ContentType="image/png"/>
  <Override PartName="/ppt/media/image8.png" ContentType="image/png"/>
  <Override PartName="/ppt/media/image6.png" ContentType="image/png"/>
  <Override PartName="/ppt/media/image5.png" ContentType="image/png"/>
  <Override PartName="/ppt/media/image7.png" ContentType="image/png"/>
  <Override PartName="/ppt/media/image4.png" ContentType="image/png"/>
  <Override PartName="/ppt/media/image3.png" ContentType="image/png"/>
  <Override PartName="/ppt/media/image2.png" ContentType="image/png"/>
  <Override PartName="/ppt/media/image11.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27" name="PlaceHolder 2"/>
          <p:cNvSpPr>
            <a:spLocks noGrp="1"/>
          </p:cNvSpPr>
          <p:nvPr>
            <p:ph type="body"/>
          </p:nvPr>
        </p:nvSpPr>
        <p:spPr>
          <a:xfrm>
            <a:off x="503640" y="1326240"/>
            <a:ext cx="9071640" cy="1568160"/>
          </a:xfrm>
          <a:prstGeom prst="rect">
            <a:avLst/>
          </a:prstGeom>
        </p:spPr>
        <p:txBody>
          <a:bodyPr lIns="0" rIns="0" tIns="0" bIns="0"/>
          <a:p>
            <a:endParaRPr/>
          </a:p>
        </p:txBody>
      </p:sp>
      <p:sp>
        <p:nvSpPr>
          <p:cNvPr id="28" name="PlaceHolder 3"/>
          <p:cNvSpPr>
            <a:spLocks noGrp="1"/>
          </p:cNvSpPr>
          <p:nvPr>
            <p:ph type="body"/>
          </p:nvPr>
        </p:nvSpPr>
        <p:spPr>
          <a:xfrm>
            <a:off x="503640" y="304380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30"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31"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32" name="PlaceHolder 4"/>
          <p:cNvSpPr>
            <a:spLocks noGrp="1"/>
          </p:cNvSpPr>
          <p:nvPr>
            <p:ph type="body"/>
          </p:nvPr>
        </p:nvSpPr>
        <p:spPr>
          <a:xfrm>
            <a:off x="5152320" y="3043800"/>
            <a:ext cx="4426920" cy="1568160"/>
          </a:xfrm>
          <a:prstGeom prst="rect">
            <a:avLst/>
          </a:prstGeom>
        </p:spPr>
        <p:txBody>
          <a:bodyPr lIns="0" rIns="0" tIns="0" bIns="0"/>
          <a:p>
            <a:endParaRPr/>
          </a:p>
        </p:txBody>
      </p:sp>
      <p:sp>
        <p:nvSpPr>
          <p:cNvPr id="33" name="PlaceHolder 5"/>
          <p:cNvSpPr>
            <a:spLocks noGrp="1"/>
          </p:cNvSpPr>
          <p:nvPr>
            <p:ph type="body"/>
          </p:nvPr>
        </p:nvSpPr>
        <p:spPr>
          <a:xfrm>
            <a:off x="503640" y="304380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35" name="PlaceHolder 2"/>
          <p:cNvSpPr>
            <a:spLocks noGrp="1"/>
          </p:cNvSpPr>
          <p:nvPr>
            <p:ph type="body"/>
          </p:nvPr>
        </p:nvSpPr>
        <p:spPr>
          <a:xfrm>
            <a:off x="503640" y="1326240"/>
            <a:ext cx="9071640" cy="3288240"/>
          </a:xfrm>
          <a:prstGeom prst="rect">
            <a:avLst/>
          </a:prstGeom>
        </p:spPr>
        <p:txBody>
          <a:bodyPr lIns="0" rIns="0" tIns="0" bIns="0"/>
          <a:p>
            <a:endParaRPr/>
          </a:p>
        </p:txBody>
      </p:sp>
      <p:sp>
        <p:nvSpPr>
          <p:cNvPr id="36" name="PlaceHolder 3"/>
          <p:cNvSpPr>
            <a:spLocks noGrp="1"/>
          </p:cNvSpPr>
          <p:nvPr>
            <p:ph type="body"/>
          </p:nvPr>
        </p:nvSpPr>
        <p:spPr>
          <a:xfrm>
            <a:off x="503640" y="1326240"/>
            <a:ext cx="9071640" cy="3288240"/>
          </a:xfrm>
          <a:prstGeom prst="rect">
            <a:avLst/>
          </a:prstGeom>
        </p:spPr>
        <p:txBody>
          <a:bodyPr lIns="0" rIns="0" tIns="0" bIns="0"/>
          <a:p>
            <a:endParaRPr/>
          </a:p>
        </p:txBody>
      </p:sp>
      <p:pic>
        <p:nvPicPr>
          <p:cNvPr id="37" name="" descr=""/>
          <p:cNvPicPr/>
          <p:nvPr/>
        </p:nvPicPr>
        <p:blipFill>
          <a:blip r:embed="rId2"/>
          <a:stretch>
            <a:fillRect/>
          </a:stretch>
        </p:blipFill>
        <p:spPr>
          <a:xfrm>
            <a:off x="2978640" y="1326240"/>
            <a:ext cx="4121280" cy="3288240"/>
          </a:xfrm>
          <a:prstGeom prst="rect">
            <a:avLst/>
          </a:prstGeom>
          <a:ln>
            <a:noFill/>
          </a:ln>
        </p:spPr>
      </p:pic>
      <p:pic>
        <p:nvPicPr>
          <p:cNvPr id="38" name="" descr=""/>
          <p:cNvPicPr/>
          <p:nvPr/>
        </p:nvPicPr>
        <p:blipFill>
          <a:blip r:embed="rId3"/>
          <a:stretch>
            <a:fillRect/>
          </a:stretch>
        </p:blipFill>
        <p:spPr>
          <a:xfrm>
            <a:off x="2978640" y="1326240"/>
            <a:ext cx="4121280" cy="32882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45" name="PlaceHolder 2"/>
          <p:cNvSpPr>
            <a:spLocks noGrp="1"/>
          </p:cNvSpPr>
          <p:nvPr>
            <p:ph type="subTitle"/>
          </p:nvPr>
        </p:nvSpPr>
        <p:spPr>
          <a:xfrm>
            <a:off x="503640" y="1326240"/>
            <a:ext cx="907164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47" name="PlaceHolder 2"/>
          <p:cNvSpPr>
            <a:spLocks noGrp="1"/>
          </p:cNvSpPr>
          <p:nvPr>
            <p:ph type="body"/>
          </p:nvPr>
        </p:nvSpPr>
        <p:spPr>
          <a:xfrm>
            <a:off x="503640" y="1326240"/>
            <a:ext cx="9071640" cy="328824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49" name="PlaceHolder 2"/>
          <p:cNvSpPr>
            <a:spLocks noGrp="1"/>
          </p:cNvSpPr>
          <p:nvPr>
            <p:ph type="body"/>
          </p:nvPr>
        </p:nvSpPr>
        <p:spPr>
          <a:xfrm>
            <a:off x="503640" y="1326240"/>
            <a:ext cx="4426920" cy="3288240"/>
          </a:xfrm>
          <a:prstGeom prst="rect">
            <a:avLst/>
          </a:prstGeom>
        </p:spPr>
        <p:txBody>
          <a:bodyPr lIns="0" rIns="0" tIns="0" bIns="0"/>
          <a:p>
            <a:endParaRPr/>
          </a:p>
        </p:txBody>
      </p:sp>
      <p:sp>
        <p:nvSpPr>
          <p:cNvPr id="50" name="PlaceHolder 3"/>
          <p:cNvSpPr>
            <a:spLocks noGrp="1"/>
          </p:cNvSpPr>
          <p:nvPr>
            <p:ph type="body"/>
          </p:nvPr>
        </p:nvSpPr>
        <p:spPr>
          <a:xfrm>
            <a:off x="5152320" y="1326240"/>
            <a:ext cx="4426920" cy="328824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1259640" y="927720"/>
            <a:ext cx="7559640" cy="197388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1259640" y="927720"/>
            <a:ext cx="7559640" cy="91497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54"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55" name="PlaceHolder 3"/>
          <p:cNvSpPr>
            <a:spLocks noGrp="1"/>
          </p:cNvSpPr>
          <p:nvPr>
            <p:ph type="body"/>
          </p:nvPr>
        </p:nvSpPr>
        <p:spPr>
          <a:xfrm>
            <a:off x="503640" y="3043800"/>
            <a:ext cx="4426920" cy="1568160"/>
          </a:xfrm>
          <a:prstGeom prst="rect">
            <a:avLst/>
          </a:prstGeom>
        </p:spPr>
        <p:txBody>
          <a:bodyPr lIns="0" rIns="0" tIns="0" bIns="0"/>
          <a:p>
            <a:endParaRPr/>
          </a:p>
        </p:txBody>
      </p:sp>
      <p:sp>
        <p:nvSpPr>
          <p:cNvPr id="56" name="PlaceHolder 4"/>
          <p:cNvSpPr>
            <a:spLocks noGrp="1"/>
          </p:cNvSpPr>
          <p:nvPr>
            <p:ph type="body"/>
          </p:nvPr>
        </p:nvSpPr>
        <p:spPr>
          <a:xfrm>
            <a:off x="5152320" y="1326240"/>
            <a:ext cx="4426920" cy="328824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6" name="PlaceHolder 2"/>
          <p:cNvSpPr>
            <a:spLocks noGrp="1"/>
          </p:cNvSpPr>
          <p:nvPr>
            <p:ph type="subTitle"/>
          </p:nvPr>
        </p:nvSpPr>
        <p:spPr>
          <a:xfrm>
            <a:off x="503640" y="1326240"/>
            <a:ext cx="907164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58" name="PlaceHolder 2"/>
          <p:cNvSpPr>
            <a:spLocks noGrp="1"/>
          </p:cNvSpPr>
          <p:nvPr>
            <p:ph type="body"/>
          </p:nvPr>
        </p:nvSpPr>
        <p:spPr>
          <a:xfrm>
            <a:off x="503640" y="1326240"/>
            <a:ext cx="4426920" cy="3288240"/>
          </a:xfrm>
          <a:prstGeom prst="rect">
            <a:avLst/>
          </a:prstGeom>
        </p:spPr>
        <p:txBody>
          <a:bodyPr lIns="0" rIns="0" tIns="0" bIns="0"/>
          <a:p>
            <a:endParaRPr/>
          </a:p>
        </p:txBody>
      </p:sp>
      <p:sp>
        <p:nvSpPr>
          <p:cNvPr id="59"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60" name="PlaceHolder 4"/>
          <p:cNvSpPr>
            <a:spLocks noGrp="1"/>
          </p:cNvSpPr>
          <p:nvPr>
            <p:ph type="body"/>
          </p:nvPr>
        </p:nvSpPr>
        <p:spPr>
          <a:xfrm>
            <a:off x="5152320" y="3043800"/>
            <a:ext cx="4426920" cy="15681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62"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63"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64" name="PlaceHolder 4"/>
          <p:cNvSpPr>
            <a:spLocks noGrp="1"/>
          </p:cNvSpPr>
          <p:nvPr>
            <p:ph type="body"/>
          </p:nvPr>
        </p:nvSpPr>
        <p:spPr>
          <a:xfrm>
            <a:off x="503640" y="3043800"/>
            <a:ext cx="9071640" cy="15681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66" name="PlaceHolder 2"/>
          <p:cNvSpPr>
            <a:spLocks noGrp="1"/>
          </p:cNvSpPr>
          <p:nvPr>
            <p:ph type="body"/>
          </p:nvPr>
        </p:nvSpPr>
        <p:spPr>
          <a:xfrm>
            <a:off x="503640" y="1326240"/>
            <a:ext cx="9071640" cy="1568160"/>
          </a:xfrm>
          <a:prstGeom prst="rect">
            <a:avLst/>
          </a:prstGeom>
        </p:spPr>
        <p:txBody>
          <a:bodyPr lIns="0" rIns="0" tIns="0" bIns="0"/>
          <a:p>
            <a:endParaRPr/>
          </a:p>
        </p:txBody>
      </p:sp>
      <p:sp>
        <p:nvSpPr>
          <p:cNvPr id="67" name="PlaceHolder 3"/>
          <p:cNvSpPr>
            <a:spLocks noGrp="1"/>
          </p:cNvSpPr>
          <p:nvPr>
            <p:ph type="body"/>
          </p:nvPr>
        </p:nvSpPr>
        <p:spPr>
          <a:xfrm>
            <a:off x="503640" y="3043800"/>
            <a:ext cx="9071640" cy="15681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69"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70"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71" name="PlaceHolder 4"/>
          <p:cNvSpPr>
            <a:spLocks noGrp="1"/>
          </p:cNvSpPr>
          <p:nvPr>
            <p:ph type="body"/>
          </p:nvPr>
        </p:nvSpPr>
        <p:spPr>
          <a:xfrm>
            <a:off x="5152320" y="3043800"/>
            <a:ext cx="4426920" cy="1568160"/>
          </a:xfrm>
          <a:prstGeom prst="rect">
            <a:avLst/>
          </a:prstGeom>
        </p:spPr>
        <p:txBody>
          <a:bodyPr lIns="0" rIns="0" tIns="0" bIns="0"/>
          <a:p>
            <a:endParaRPr/>
          </a:p>
        </p:txBody>
      </p:sp>
      <p:sp>
        <p:nvSpPr>
          <p:cNvPr id="72" name="PlaceHolder 5"/>
          <p:cNvSpPr>
            <a:spLocks noGrp="1"/>
          </p:cNvSpPr>
          <p:nvPr>
            <p:ph type="body"/>
          </p:nvPr>
        </p:nvSpPr>
        <p:spPr>
          <a:xfrm>
            <a:off x="503640" y="3043800"/>
            <a:ext cx="4426920" cy="15681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74" name="PlaceHolder 2"/>
          <p:cNvSpPr>
            <a:spLocks noGrp="1"/>
          </p:cNvSpPr>
          <p:nvPr>
            <p:ph type="body"/>
          </p:nvPr>
        </p:nvSpPr>
        <p:spPr>
          <a:xfrm>
            <a:off x="503640" y="1326240"/>
            <a:ext cx="9071640" cy="3288240"/>
          </a:xfrm>
          <a:prstGeom prst="rect">
            <a:avLst/>
          </a:prstGeom>
        </p:spPr>
        <p:txBody>
          <a:bodyPr lIns="0" rIns="0" tIns="0" bIns="0"/>
          <a:p>
            <a:endParaRPr/>
          </a:p>
        </p:txBody>
      </p:sp>
      <p:sp>
        <p:nvSpPr>
          <p:cNvPr id="75" name="PlaceHolder 3"/>
          <p:cNvSpPr>
            <a:spLocks noGrp="1"/>
          </p:cNvSpPr>
          <p:nvPr>
            <p:ph type="body"/>
          </p:nvPr>
        </p:nvSpPr>
        <p:spPr>
          <a:xfrm>
            <a:off x="503640" y="1326240"/>
            <a:ext cx="9071640" cy="3288240"/>
          </a:xfrm>
          <a:prstGeom prst="rect">
            <a:avLst/>
          </a:prstGeom>
        </p:spPr>
        <p:txBody>
          <a:bodyPr lIns="0" rIns="0" tIns="0" bIns="0"/>
          <a:p>
            <a:endParaRPr/>
          </a:p>
        </p:txBody>
      </p:sp>
      <p:pic>
        <p:nvPicPr>
          <p:cNvPr id="76" name="" descr=""/>
          <p:cNvPicPr/>
          <p:nvPr/>
        </p:nvPicPr>
        <p:blipFill>
          <a:blip r:embed="rId2"/>
          <a:stretch>
            <a:fillRect/>
          </a:stretch>
        </p:blipFill>
        <p:spPr>
          <a:xfrm>
            <a:off x="2978640" y="1326240"/>
            <a:ext cx="4121280" cy="3288240"/>
          </a:xfrm>
          <a:prstGeom prst="rect">
            <a:avLst/>
          </a:prstGeom>
          <a:ln>
            <a:noFill/>
          </a:ln>
        </p:spPr>
      </p:pic>
      <p:pic>
        <p:nvPicPr>
          <p:cNvPr id="77" name="" descr=""/>
          <p:cNvPicPr/>
          <p:nvPr/>
        </p:nvPicPr>
        <p:blipFill>
          <a:blip r:embed="rId3"/>
          <a:stretch>
            <a:fillRect/>
          </a:stretch>
        </p:blipFill>
        <p:spPr>
          <a:xfrm>
            <a:off x="2978640" y="1326240"/>
            <a:ext cx="4121280" cy="32882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8" name="PlaceHolder 2"/>
          <p:cNvSpPr>
            <a:spLocks noGrp="1"/>
          </p:cNvSpPr>
          <p:nvPr>
            <p:ph type="body"/>
          </p:nvPr>
        </p:nvSpPr>
        <p:spPr>
          <a:xfrm>
            <a:off x="503640" y="132624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10" name="PlaceHolder 2"/>
          <p:cNvSpPr>
            <a:spLocks noGrp="1"/>
          </p:cNvSpPr>
          <p:nvPr>
            <p:ph type="body"/>
          </p:nvPr>
        </p:nvSpPr>
        <p:spPr>
          <a:xfrm>
            <a:off x="503640" y="1326240"/>
            <a:ext cx="4426920" cy="3288240"/>
          </a:xfrm>
          <a:prstGeom prst="rect">
            <a:avLst/>
          </a:prstGeom>
        </p:spPr>
        <p:txBody>
          <a:bodyPr lIns="0" rIns="0" tIns="0" bIns="0"/>
          <a:p>
            <a:endParaRPr/>
          </a:p>
        </p:txBody>
      </p:sp>
      <p:sp>
        <p:nvSpPr>
          <p:cNvPr id="11" name="PlaceHolder 3"/>
          <p:cNvSpPr>
            <a:spLocks noGrp="1"/>
          </p:cNvSpPr>
          <p:nvPr>
            <p:ph type="body"/>
          </p:nvPr>
        </p:nvSpPr>
        <p:spPr>
          <a:xfrm>
            <a:off x="5152320" y="132624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259640" y="927720"/>
            <a:ext cx="7559640" cy="197388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259640" y="927720"/>
            <a:ext cx="7559640" cy="91497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15"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16" name="PlaceHolder 3"/>
          <p:cNvSpPr>
            <a:spLocks noGrp="1"/>
          </p:cNvSpPr>
          <p:nvPr>
            <p:ph type="body"/>
          </p:nvPr>
        </p:nvSpPr>
        <p:spPr>
          <a:xfrm>
            <a:off x="503640" y="3043800"/>
            <a:ext cx="4426920" cy="1568160"/>
          </a:xfrm>
          <a:prstGeom prst="rect">
            <a:avLst/>
          </a:prstGeom>
        </p:spPr>
        <p:txBody>
          <a:bodyPr lIns="0" rIns="0" tIns="0" bIns="0"/>
          <a:p>
            <a:endParaRPr/>
          </a:p>
        </p:txBody>
      </p:sp>
      <p:sp>
        <p:nvSpPr>
          <p:cNvPr id="17" name="PlaceHolder 4"/>
          <p:cNvSpPr>
            <a:spLocks noGrp="1"/>
          </p:cNvSpPr>
          <p:nvPr>
            <p:ph type="body"/>
          </p:nvPr>
        </p:nvSpPr>
        <p:spPr>
          <a:xfrm>
            <a:off x="5152320" y="132624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19" name="PlaceHolder 2"/>
          <p:cNvSpPr>
            <a:spLocks noGrp="1"/>
          </p:cNvSpPr>
          <p:nvPr>
            <p:ph type="body"/>
          </p:nvPr>
        </p:nvSpPr>
        <p:spPr>
          <a:xfrm>
            <a:off x="503640" y="1326240"/>
            <a:ext cx="4426920" cy="3288240"/>
          </a:xfrm>
          <a:prstGeom prst="rect">
            <a:avLst/>
          </a:prstGeom>
        </p:spPr>
        <p:txBody>
          <a:bodyPr lIns="0" rIns="0" tIns="0" bIns="0"/>
          <a:p>
            <a:endParaRPr/>
          </a:p>
        </p:txBody>
      </p:sp>
      <p:sp>
        <p:nvSpPr>
          <p:cNvPr id="20"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21" name="PlaceHolder 4"/>
          <p:cNvSpPr>
            <a:spLocks noGrp="1"/>
          </p:cNvSpPr>
          <p:nvPr>
            <p:ph type="body"/>
          </p:nvPr>
        </p:nvSpPr>
        <p:spPr>
          <a:xfrm>
            <a:off x="5152320" y="304380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259640" y="927720"/>
            <a:ext cx="7559640" cy="1973880"/>
          </a:xfrm>
          <a:prstGeom prst="rect">
            <a:avLst/>
          </a:prstGeom>
        </p:spPr>
        <p:txBody>
          <a:bodyPr lIns="0" rIns="0" tIns="0" bIns="0" anchor="ctr"/>
          <a:p>
            <a:endParaRPr/>
          </a:p>
        </p:txBody>
      </p:sp>
      <p:sp>
        <p:nvSpPr>
          <p:cNvPr id="23" name="PlaceHolder 2"/>
          <p:cNvSpPr>
            <a:spLocks noGrp="1"/>
          </p:cNvSpPr>
          <p:nvPr>
            <p:ph type="body"/>
          </p:nvPr>
        </p:nvSpPr>
        <p:spPr>
          <a:xfrm>
            <a:off x="503640" y="1326240"/>
            <a:ext cx="4426920" cy="1568160"/>
          </a:xfrm>
          <a:prstGeom prst="rect">
            <a:avLst/>
          </a:prstGeom>
        </p:spPr>
        <p:txBody>
          <a:bodyPr lIns="0" rIns="0" tIns="0" bIns="0"/>
          <a:p>
            <a:endParaRPr/>
          </a:p>
        </p:txBody>
      </p:sp>
      <p:sp>
        <p:nvSpPr>
          <p:cNvPr id="24" name="PlaceHolder 3"/>
          <p:cNvSpPr>
            <a:spLocks noGrp="1"/>
          </p:cNvSpPr>
          <p:nvPr>
            <p:ph type="body"/>
          </p:nvPr>
        </p:nvSpPr>
        <p:spPr>
          <a:xfrm>
            <a:off x="5152320" y="1326240"/>
            <a:ext cx="4426920" cy="1568160"/>
          </a:xfrm>
          <a:prstGeom prst="rect">
            <a:avLst/>
          </a:prstGeom>
        </p:spPr>
        <p:txBody>
          <a:bodyPr lIns="0" rIns="0" tIns="0" bIns="0"/>
          <a:p>
            <a:endParaRPr/>
          </a:p>
        </p:txBody>
      </p:sp>
      <p:sp>
        <p:nvSpPr>
          <p:cNvPr id="25" name="PlaceHolder 4"/>
          <p:cNvSpPr>
            <a:spLocks noGrp="1"/>
          </p:cNvSpPr>
          <p:nvPr>
            <p:ph type="body"/>
          </p:nvPr>
        </p:nvSpPr>
        <p:spPr>
          <a:xfrm>
            <a:off x="503640" y="304380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a:buSzPct val="45000"/>
              <a:buFont typeface="StarSymbol"/>
              <a:buChar char=""/>
            </a:pPr>
            <a:r>
              <a:rPr lang="en-US" sz="2400">
                <a:latin typeface="Arial"/>
              </a:rPr>
              <a:t>Click to edit the outline text format</a:t>
            </a:r>
            <a:endParaRPr/>
          </a:p>
          <a:p>
            <a:pPr lvl="1">
              <a:buSzPct val="75000"/>
              <a:buFont typeface="StarSymbol"/>
              <a:buChar char=""/>
            </a:pPr>
            <a:r>
              <a:rPr lang="en-US" sz="2100">
                <a:latin typeface="Arial"/>
              </a:rPr>
              <a:t>Second Outline Level</a:t>
            </a:r>
            <a:endParaRPr/>
          </a:p>
          <a:p>
            <a:pPr lvl="2">
              <a:buSzPct val="45000"/>
              <a:buFont typeface="StarSymbol"/>
              <a:buChar char=""/>
            </a:pPr>
            <a:r>
              <a:rPr lang="en-US">
                <a:latin typeface="Arial"/>
              </a:rPr>
              <a:t>Third Outline Level</a:t>
            </a:r>
            <a:endParaRPr/>
          </a:p>
          <a:p>
            <a:pPr lvl="3">
              <a:buSzPct val="75000"/>
              <a:buFont typeface="StarSymbol"/>
              <a:buChar char=""/>
            </a:pPr>
            <a:r>
              <a:rPr lang="en-US" sz="1500">
                <a:latin typeface="Arial"/>
              </a:rPr>
              <a:t>Fourth Outline Level</a:t>
            </a:r>
            <a:endParaRPr/>
          </a:p>
          <a:p>
            <a:pPr lvl="4">
              <a:buSzPct val="45000"/>
              <a:buFont typeface="StarSymbol"/>
              <a:buChar char=""/>
            </a:pPr>
            <a:r>
              <a:rPr lang="en-US" sz="1500">
                <a:latin typeface="Arial"/>
              </a:rPr>
              <a:t>Fifth Outline Level</a:t>
            </a:r>
            <a:endParaRPr/>
          </a:p>
          <a:p>
            <a:pPr lvl="5">
              <a:buSzPct val="45000"/>
              <a:buFont typeface="StarSymbol"/>
              <a:buChar char=""/>
            </a:pPr>
            <a:r>
              <a:rPr lang="en-US" sz="1500">
                <a:latin typeface="Arial"/>
              </a:rPr>
              <a:t>Sixth Outline Level</a:t>
            </a:r>
            <a:endParaRPr/>
          </a:p>
          <a:p>
            <a:pPr lvl="6">
              <a:buSzPct val="45000"/>
              <a:buFont typeface="StarSymbol"/>
              <a:buChar char=""/>
            </a:pPr>
            <a:r>
              <a:rPr lang="en-US" sz="1500">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E7B93A94-9050-4AB9-9C7F-344D76F3D853}" type="slidenum">
              <a:rPr lang="en-US" sz="1400">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1259640" y="927720"/>
            <a:ext cx="7559640" cy="1973520"/>
          </a:xfrm>
          <a:prstGeom prst="rect">
            <a:avLst/>
          </a:prstGeom>
        </p:spPr>
        <p:txBody>
          <a:bodyPr anchor="b"/>
          <a:p>
            <a:pPr algn="ctr">
              <a:lnSpc>
                <a:spcPct val="100000"/>
              </a:lnSpc>
            </a:pPr>
            <a:r>
              <a:rPr lang="en-US" sz="6000">
                <a:solidFill>
                  <a:srgbClr val="000000"/>
                </a:solidFill>
                <a:latin typeface="Calibri Light"/>
              </a:rPr>
              <a:t>Click to edit the title text format</a:t>
            </a:r>
            <a:r>
              <a:rPr lang="en-US" sz="6000">
                <a:solidFill>
                  <a:srgbClr val="000000"/>
                </a:solidFill>
                <a:latin typeface="Calibri Light"/>
              </a:rPr>
              <a:t>单击此处编辑母版标题样式</a:t>
            </a:r>
            <a:endParaRPr/>
          </a:p>
        </p:txBody>
      </p:sp>
      <p:sp>
        <p:nvSpPr>
          <p:cNvPr id="40" name="PlaceHolder 2"/>
          <p:cNvSpPr>
            <a:spLocks noGrp="1"/>
          </p:cNvSpPr>
          <p:nvPr>
            <p:ph type="dt"/>
          </p:nvPr>
        </p:nvSpPr>
        <p:spPr>
          <a:xfrm>
            <a:off x="692640" y="5255280"/>
            <a:ext cx="2267640" cy="301680"/>
          </a:xfrm>
          <a:prstGeom prst="rect">
            <a:avLst/>
          </a:prstGeom>
        </p:spPr>
        <p:txBody>
          <a:bodyPr anchor="ctr"/>
          <a:p>
            <a:pPr>
              <a:lnSpc>
                <a:spcPct val="100000"/>
              </a:lnSpc>
            </a:pPr>
            <a:r>
              <a:rPr lang="en-US" sz="1200">
                <a:solidFill>
                  <a:srgbClr val="8b8b8b"/>
                </a:solidFill>
                <a:latin typeface="Calibri"/>
              </a:rPr>
              <a:t>11/17/16</a:t>
            </a:r>
            <a:endParaRPr/>
          </a:p>
        </p:txBody>
      </p:sp>
      <p:sp>
        <p:nvSpPr>
          <p:cNvPr id="41" name="PlaceHolder 3"/>
          <p:cNvSpPr>
            <a:spLocks noGrp="1"/>
          </p:cNvSpPr>
          <p:nvPr>
            <p:ph type="ftr"/>
          </p:nvPr>
        </p:nvSpPr>
        <p:spPr>
          <a:xfrm>
            <a:off x="3338640" y="5255280"/>
            <a:ext cx="3401640" cy="301680"/>
          </a:xfrm>
          <a:prstGeom prst="rect">
            <a:avLst/>
          </a:prstGeom>
        </p:spPr>
        <p:txBody>
          <a:bodyPr anchor="ctr"/>
          <a:p>
            <a:endParaRPr/>
          </a:p>
        </p:txBody>
      </p:sp>
      <p:sp>
        <p:nvSpPr>
          <p:cNvPr id="42" name="PlaceHolder 4"/>
          <p:cNvSpPr>
            <a:spLocks noGrp="1"/>
          </p:cNvSpPr>
          <p:nvPr>
            <p:ph type="sldNum"/>
          </p:nvPr>
        </p:nvSpPr>
        <p:spPr>
          <a:xfrm>
            <a:off x="7118640" y="5255280"/>
            <a:ext cx="2267640" cy="301680"/>
          </a:xfrm>
          <a:prstGeom prst="rect">
            <a:avLst/>
          </a:prstGeom>
        </p:spPr>
        <p:txBody>
          <a:bodyPr anchor="ctr"/>
          <a:p>
            <a:pPr algn="r">
              <a:lnSpc>
                <a:spcPct val="100000"/>
              </a:lnSpc>
            </a:pPr>
            <a:fld id="{F7F78D3D-CA55-4C84-8171-614EFCA2FA0B}" type="slidenum">
              <a:rPr lang="en-US" sz="1200">
                <a:solidFill>
                  <a:srgbClr val="8b8b8b"/>
                </a:solidFill>
                <a:latin typeface="Calibri"/>
              </a:rPr>
              <a:t>&lt;number&gt;</a:t>
            </a:fld>
            <a:endParaRPr/>
          </a:p>
        </p:txBody>
      </p:sp>
      <p:sp>
        <p:nvSpPr>
          <p:cNvPr id="43" name="PlaceHolder 5"/>
          <p:cNvSpPr>
            <a:spLocks noGrp="1"/>
          </p:cNvSpPr>
          <p:nvPr>
            <p:ph type="body"/>
          </p:nvPr>
        </p:nvSpPr>
        <p:spPr>
          <a:xfrm>
            <a:off x="503640" y="1326240"/>
            <a:ext cx="9071640" cy="3288240"/>
          </a:xfrm>
          <a:prstGeom prst="rect">
            <a:avLst/>
          </a:prstGeom>
        </p:spPr>
        <p:txBody>
          <a:bodyPr lIns="0" rIns="0" tIns="0" bIns="0"/>
          <a:p>
            <a:pPr>
              <a:buSzPct val="45000"/>
              <a:buFont typeface="StarSymbol"/>
              <a:buChar char=""/>
            </a:pPr>
            <a:r>
              <a:rPr lang="en-US" sz="2320">
                <a:latin typeface="Calibri"/>
              </a:rPr>
              <a:t>Click to edit the outline text format</a:t>
            </a:r>
            <a:endParaRPr/>
          </a:p>
          <a:p>
            <a:pPr lvl="1">
              <a:buSzPct val="75000"/>
              <a:buFont typeface="StarSymbol"/>
              <a:buChar char=""/>
            </a:pPr>
            <a:r>
              <a:rPr lang="en-US" sz="1660">
                <a:latin typeface="Calibri"/>
              </a:rPr>
              <a:t>Second Outline Level</a:t>
            </a:r>
            <a:endParaRPr/>
          </a:p>
          <a:p>
            <a:pPr lvl="2">
              <a:buSzPct val="45000"/>
              <a:buFont typeface="StarSymbol"/>
              <a:buChar char=""/>
            </a:pPr>
            <a:r>
              <a:rPr lang="en-US" sz="1490">
                <a:latin typeface="Calibri"/>
              </a:rPr>
              <a:t>Third Outline Level</a:t>
            </a:r>
            <a:endParaRPr/>
          </a:p>
          <a:p>
            <a:pPr lvl="3">
              <a:buSzPct val="75000"/>
              <a:buFont typeface="StarSymbol"/>
              <a:buChar char=""/>
            </a:pPr>
            <a:r>
              <a:rPr lang="en-US" sz="1490">
                <a:latin typeface="Calibri"/>
              </a:rPr>
              <a:t>Fourth Outline Level</a:t>
            </a:r>
            <a:endParaRPr/>
          </a:p>
          <a:p>
            <a:pPr lvl="4">
              <a:buSzPct val="45000"/>
              <a:buFont typeface="StarSymbol"/>
              <a:buChar char=""/>
            </a:pPr>
            <a:r>
              <a:rPr lang="en-US" sz="1650">
                <a:latin typeface="Calibri"/>
              </a:rPr>
              <a:t>Fifth Outline Level</a:t>
            </a:r>
            <a:endParaRPr/>
          </a:p>
          <a:p>
            <a:pPr lvl="5">
              <a:buSzPct val="45000"/>
              <a:buFont typeface="StarSymbol"/>
              <a:buChar char=""/>
            </a:pPr>
            <a:r>
              <a:rPr lang="en-US" sz="1650">
                <a:latin typeface="Calibri"/>
              </a:rPr>
              <a:t>Sixth Outline Level</a:t>
            </a:r>
            <a:endParaRPr/>
          </a:p>
          <a:p>
            <a:pPr lvl="6">
              <a:buSzPct val="45000"/>
              <a:buFont typeface="StarSymbol"/>
              <a:buChar char=""/>
            </a:pPr>
            <a:r>
              <a:rPr lang="en-US" sz="1650">
                <a:latin typeface="Calibri"/>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slideLayout" Target="../slideLayouts/slideLayout14.xml"/>
</Relationships>
</file>

<file path=ppt/slides/_rels/slide4.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 Id="rId3"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8" name="TextShape 1"/>
          <p:cNvSpPr txBox="1"/>
          <p:nvPr/>
        </p:nvSpPr>
        <p:spPr>
          <a:xfrm>
            <a:off x="822960" y="1005840"/>
            <a:ext cx="7996320" cy="1895760"/>
          </a:xfrm>
          <a:prstGeom prst="rect">
            <a:avLst/>
          </a:prstGeom>
        </p:spPr>
        <p:txBody>
          <a:bodyPr anchor="b"/>
          <a:p>
            <a:pPr algn="ctr">
              <a:lnSpc>
                <a:spcPct val="100000"/>
              </a:lnSpc>
            </a:pPr>
            <a:r>
              <a:rPr lang="en-US" sz="4800">
                <a:solidFill>
                  <a:srgbClr val="000000"/>
                </a:solidFill>
                <a:latin typeface="Calibri Light"/>
              </a:rPr>
              <a:t>Beam test status update</a:t>
            </a:r>
            <a:endParaRPr/>
          </a:p>
        </p:txBody>
      </p:sp>
      <p:sp>
        <p:nvSpPr>
          <p:cNvPr id="79" name="TextShape 2"/>
          <p:cNvSpPr txBox="1"/>
          <p:nvPr/>
        </p:nvSpPr>
        <p:spPr>
          <a:xfrm>
            <a:off x="1259640" y="2977920"/>
            <a:ext cx="7559640" cy="1368720"/>
          </a:xfrm>
          <a:prstGeom prst="rect">
            <a:avLst/>
          </a:prstGeom>
        </p:spPr>
        <p:txBody>
          <a:bodyPr/>
          <a:p>
            <a:pPr algn="ctr">
              <a:lnSpc>
                <a:spcPct val="100000"/>
              </a:lnSpc>
            </a:pPr>
            <a:r>
              <a:rPr lang="en-US" sz="2400">
                <a:solidFill>
                  <a:srgbClr val="000000"/>
                </a:solidFill>
                <a:latin typeface="Calibri"/>
              </a:rPr>
              <a:t>11/17/2016</a:t>
            </a:r>
            <a:endParaRPr/>
          </a:p>
          <a:p>
            <a:pPr algn="ctr">
              <a:lnSpc>
                <a:spcPct val="100000"/>
              </a:lnSpc>
            </a:pPr>
            <a:r>
              <a:rPr lang="en-US" sz="2400">
                <a:solidFill>
                  <a:srgbClr val="000000"/>
                </a:solidFill>
                <a:latin typeface="Calibri"/>
              </a:rPr>
              <a:t>Ye Tian, SDU </a:t>
            </a:r>
            <a:endParaRPr/>
          </a:p>
          <a:p>
            <a:pPr algn="ctr">
              <a:lnSpc>
                <a:spcPct val="100000"/>
              </a:lnSpc>
            </a:pPr>
            <a:r>
              <a:rPr lang="en-US" sz="2400">
                <a:solidFill>
                  <a:srgbClr val="000000"/>
                </a:solidFill>
                <a:latin typeface="Calibri"/>
              </a:rPr>
              <a:t>Vincent Sulkosky, UVA</a:t>
            </a:r>
            <a:endParaRPr/>
          </a:p>
          <a:p>
            <a:pPr algn="ctr">
              <a:lnSpc>
                <a:spcPct val="100000"/>
              </a:lnSpc>
            </a:pP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619560" y="640080"/>
            <a:ext cx="7061400" cy="398520"/>
          </a:xfrm>
          <a:prstGeom prst="rect">
            <a:avLst/>
          </a:prstGeom>
        </p:spPr>
        <p:txBody>
          <a:bodyPr lIns="0" rIns="0" tIns="0" bIns="0" anchor="ctr"/>
          <a:p>
            <a:r>
              <a:rPr lang="en-US" sz="2600">
                <a:latin typeface="Calibri"/>
              </a:rPr>
              <a:t>General Update </a:t>
            </a:r>
            <a:endParaRPr/>
          </a:p>
        </p:txBody>
      </p:sp>
      <p:sp>
        <p:nvSpPr>
          <p:cNvPr id="81" name="TextShape 2"/>
          <p:cNvSpPr txBox="1"/>
          <p:nvPr/>
        </p:nvSpPr>
        <p:spPr>
          <a:xfrm>
            <a:off x="503640" y="1326240"/>
            <a:ext cx="9071640" cy="3702960"/>
          </a:xfrm>
          <a:prstGeom prst="rect">
            <a:avLst/>
          </a:prstGeom>
        </p:spPr>
        <p:txBody>
          <a:bodyPr lIns="0" rIns="0" tIns="0" bIns="0"/>
          <a:p>
            <a:pPr>
              <a:buSzPct val="45000"/>
              <a:buFont typeface="StarSymbol"/>
              <a:buChar char=""/>
            </a:pPr>
            <a:r>
              <a:rPr lang="en-US" sz="2320">
                <a:latin typeface="Calibri"/>
              </a:rPr>
              <a:t>We don't have beam since last EC meeting. Beam will be delivered on Friday.</a:t>
            </a:r>
            <a:endParaRPr/>
          </a:p>
          <a:p>
            <a:pPr>
              <a:buSzPct val="45000"/>
              <a:buFont typeface="StarSymbol"/>
              <a:buChar char=""/>
            </a:pPr>
            <a:r>
              <a:rPr lang="en-US" sz="2320">
                <a:latin typeface="Calibri"/>
              </a:rPr>
              <a:t>The hall changed to controlled access yesterday afternoon, which is one day early than expected. Mark wanted to move all detectors to a smaller angle yesterday, since the schedule changed, wait for next chance.</a:t>
            </a:r>
            <a:endParaRPr/>
          </a:p>
          <a:p>
            <a:pPr>
              <a:buSzPct val="45000"/>
              <a:buFont typeface="StarSymbol"/>
              <a:buChar char=""/>
            </a:pPr>
            <a:r>
              <a:rPr lang="en-US" sz="2320">
                <a:latin typeface="Calibri"/>
              </a:rPr>
              <a:t>For SoLID detector, only three shashlyk modules used as trigger.(not include cosmic test) </a:t>
            </a:r>
            <a:endParaRPr/>
          </a:p>
          <a:p>
            <a:pPr>
              <a:buSzPct val="45000"/>
              <a:buFont typeface="StarSymbol"/>
              <a:buChar char=""/>
            </a:pPr>
            <a:r>
              <a:rPr lang="en-US" sz="2320">
                <a:latin typeface="Calibri"/>
              </a:rPr>
              <a:t>Added all SoLID modules to scaler.</a:t>
            </a:r>
            <a:endParaRPr/>
          </a:p>
          <a:p>
            <a:pPr>
              <a:buSzPct val="45000"/>
              <a:buFont typeface="StarSymbol"/>
              <a:buChar char=""/>
            </a:pPr>
            <a:r>
              <a:rPr lang="en-US" sz="2320">
                <a:latin typeface="Calibri"/>
              </a:rPr>
              <a:t>Changed a NIM crate to solve baseline not stable problem.</a:t>
            </a:r>
            <a:endParaRPr/>
          </a:p>
          <a:p>
            <a:pPr>
              <a:buSzPct val="45000"/>
              <a:buFont typeface="StarSymbol"/>
              <a:buChar char=""/>
            </a:pPr>
            <a:r>
              <a:rPr lang="en-US" sz="2320">
                <a:latin typeface="Calibri"/>
              </a:rPr>
              <a:t>Need to check why the cosmic events with signal get less.</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731520" y="274320"/>
            <a:ext cx="8869680" cy="1097280"/>
          </a:xfrm>
          <a:prstGeom prst="rect">
            <a:avLst/>
          </a:prstGeom>
        </p:spPr>
        <p:txBody>
          <a:bodyPr lIns="0" rIns="0" tIns="0" bIns="0" anchor="ctr"/>
          <a:p>
            <a:r>
              <a:rPr lang="en-US" sz="2600">
                <a:latin typeface="Calibri"/>
              </a:rPr>
              <a:t>The pedestal difference after replacing to a new NIM crate (Problem solved)</a:t>
            </a:r>
            <a:endParaRPr/>
          </a:p>
        </p:txBody>
      </p:sp>
      <p:sp>
        <p:nvSpPr>
          <p:cNvPr id="83" name="TextShape 2"/>
          <p:cNvSpPr txBox="1"/>
          <p:nvPr/>
        </p:nvSpPr>
        <p:spPr>
          <a:xfrm>
            <a:off x="365760" y="1280160"/>
            <a:ext cx="9071640" cy="3288240"/>
          </a:xfrm>
          <a:prstGeom prst="rect">
            <a:avLst/>
          </a:prstGeom>
        </p:spPr>
        <p:txBody>
          <a:bodyPr lIns="0" rIns="0" tIns="0" bIns="0" anchor="ctr"/>
          <a:p>
            <a:pPr algn="ctr"/>
            <a:endParaRPr/>
          </a:p>
        </p:txBody>
      </p:sp>
      <p:pic>
        <p:nvPicPr>
          <p:cNvPr id="84" name="" descr=""/>
          <p:cNvPicPr/>
          <p:nvPr/>
        </p:nvPicPr>
        <p:blipFill>
          <a:blip r:embed="rId1"/>
          <a:stretch>
            <a:fillRect/>
          </a:stretch>
        </p:blipFill>
        <p:spPr>
          <a:xfrm>
            <a:off x="5394960" y="1737360"/>
            <a:ext cx="4177440" cy="2877120"/>
          </a:xfrm>
          <a:prstGeom prst="rect">
            <a:avLst/>
          </a:prstGeom>
          <a:ln>
            <a:noFill/>
          </a:ln>
        </p:spPr>
      </p:pic>
      <p:pic>
        <p:nvPicPr>
          <p:cNvPr id="85" name="" descr=""/>
          <p:cNvPicPr/>
          <p:nvPr/>
        </p:nvPicPr>
        <p:blipFill>
          <a:blip r:embed="rId2"/>
          <a:stretch>
            <a:fillRect/>
          </a:stretch>
        </p:blipFill>
        <p:spPr>
          <a:xfrm>
            <a:off x="548640" y="1737360"/>
            <a:ext cx="4206240" cy="2914200"/>
          </a:xfrm>
          <a:prstGeom prst="rect">
            <a:avLst/>
          </a:prstGeom>
          <a:ln>
            <a:noFill/>
          </a:ln>
        </p:spPr>
      </p:pic>
      <p:pic>
        <p:nvPicPr>
          <p:cNvPr id="86" name="" descr=""/>
          <p:cNvPicPr/>
          <p:nvPr/>
        </p:nvPicPr>
        <p:blipFill>
          <a:blip r:embed="rId3"/>
          <a:stretch>
            <a:fillRect/>
          </a:stretch>
        </p:blipFill>
        <p:spPr>
          <a:xfrm>
            <a:off x="4114800" y="3017520"/>
            <a:ext cx="1284840" cy="49572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457200" y="414360"/>
            <a:ext cx="5344560" cy="774360"/>
          </a:xfrm>
          <a:prstGeom prst="rect">
            <a:avLst/>
          </a:prstGeom>
        </p:spPr>
        <p:txBody>
          <a:bodyPr lIns="0" rIns="0" tIns="0" bIns="0" anchor="ctr"/>
          <a:p>
            <a:r>
              <a:rPr lang="en-US" sz="2600">
                <a:latin typeface="Calibri"/>
              </a:rPr>
              <a:t>Low signal events after adding FAN-IN/OUT (problem)</a:t>
            </a:r>
            <a:endParaRPr/>
          </a:p>
        </p:txBody>
      </p:sp>
      <p:sp>
        <p:nvSpPr>
          <p:cNvPr id="88" name="TextShape 2"/>
          <p:cNvSpPr txBox="1"/>
          <p:nvPr/>
        </p:nvSpPr>
        <p:spPr>
          <a:xfrm>
            <a:off x="365760" y="1649520"/>
            <a:ext cx="9071640" cy="3288240"/>
          </a:xfrm>
          <a:prstGeom prst="rect">
            <a:avLst/>
          </a:prstGeom>
        </p:spPr>
        <p:txBody>
          <a:bodyPr lIns="0" rIns="0" tIns="0" bIns="0"/>
          <a:p>
            <a:pPr>
              <a:buSzPct val="45000"/>
              <a:buFont typeface="StarSymbol"/>
              <a:buChar char=""/>
            </a:pPr>
            <a:r>
              <a:rPr lang="en-US" sz="2320">
                <a:latin typeface="Calibri"/>
              </a:rPr>
              <a:t>Are they really in trigger?</a:t>
            </a:r>
            <a:endParaRPr/>
          </a:p>
        </p:txBody>
      </p:sp>
      <p:pic>
        <p:nvPicPr>
          <p:cNvPr id="89" name="" descr=""/>
          <p:cNvPicPr/>
          <p:nvPr/>
        </p:nvPicPr>
        <p:blipFill>
          <a:blip r:embed="rId1"/>
          <a:stretch>
            <a:fillRect/>
          </a:stretch>
        </p:blipFill>
        <p:spPr>
          <a:xfrm>
            <a:off x="5501880" y="2625480"/>
            <a:ext cx="4007880" cy="2860920"/>
          </a:xfrm>
          <a:prstGeom prst="rect">
            <a:avLst/>
          </a:prstGeom>
          <a:ln>
            <a:noFill/>
          </a:ln>
        </p:spPr>
      </p:pic>
      <p:pic>
        <p:nvPicPr>
          <p:cNvPr id="90" name="" descr=""/>
          <p:cNvPicPr/>
          <p:nvPr/>
        </p:nvPicPr>
        <p:blipFill>
          <a:blip r:embed="rId2"/>
          <a:stretch>
            <a:fillRect/>
          </a:stretch>
        </p:blipFill>
        <p:spPr>
          <a:xfrm>
            <a:off x="5669280" y="182880"/>
            <a:ext cx="3906000" cy="2390760"/>
          </a:xfrm>
          <a:prstGeom prst="rect">
            <a:avLst/>
          </a:prstGeom>
          <a:ln>
            <a:noFill/>
          </a:ln>
        </p:spPr>
      </p:pic>
      <p:pic>
        <p:nvPicPr>
          <p:cNvPr id="91" name="" descr=""/>
          <p:cNvPicPr/>
          <p:nvPr/>
        </p:nvPicPr>
        <p:blipFill>
          <a:blip r:embed="rId3"/>
          <a:stretch>
            <a:fillRect/>
          </a:stretch>
        </p:blipFill>
        <p:spPr>
          <a:xfrm>
            <a:off x="640080" y="2559600"/>
            <a:ext cx="4389120" cy="2926800"/>
          </a:xfrm>
          <a:prstGeom prst="rect">
            <a:avLst/>
          </a:prstGeom>
          <a:ln>
            <a:noFill/>
          </a:ln>
        </p:spPr>
      </p:pic>
      <p:pic>
        <p:nvPicPr>
          <p:cNvPr id="92" name="" descr=""/>
          <p:cNvPicPr/>
          <p:nvPr/>
        </p:nvPicPr>
        <p:blipFill>
          <a:blip r:embed="rId4"/>
          <a:stretch>
            <a:fillRect/>
          </a:stretch>
        </p:blipFill>
        <p:spPr>
          <a:xfrm>
            <a:off x="4206240" y="3801960"/>
            <a:ext cx="1284840" cy="49572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TextShape 1"/>
          <p:cNvSpPr txBox="1"/>
          <p:nvPr/>
        </p:nvSpPr>
        <p:spPr>
          <a:xfrm>
            <a:off x="578520" y="515880"/>
            <a:ext cx="7559640" cy="398520"/>
          </a:xfrm>
          <a:prstGeom prst="rect">
            <a:avLst/>
          </a:prstGeom>
        </p:spPr>
        <p:txBody>
          <a:bodyPr lIns="0" rIns="0" tIns="0" bIns="0" anchor="ctr"/>
          <a:p>
            <a:r>
              <a:rPr lang="en-US" sz="2600">
                <a:latin typeface="Calibri"/>
              </a:rPr>
              <a:t>PMT current problem</a:t>
            </a:r>
            <a:endParaRPr/>
          </a:p>
        </p:txBody>
      </p:sp>
      <p:sp>
        <p:nvSpPr>
          <p:cNvPr id="94" name="TextShape 2"/>
          <p:cNvSpPr txBox="1"/>
          <p:nvPr/>
        </p:nvSpPr>
        <p:spPr>
          <a:xfrm>
            <a:off x="503640" y="1326240"/>
            <a:ext cx="9071640" cy="3702960"/>
          </a:xfrm>
          <a:prstGeom prst="rect">
            <a:avLst/>
          </a:prstGeom>
        </p:spPr>
        <p:txBody>
          <a:bodyPr lIns="0" rIns="0" tIns="0" bIns="0"/>
          <a:p>
            <a:pPr>
              <a:buSzPct val="45000"/>
              <a:buFont typeface="StarSymbol"/>
              <a:buChar char=""/>
            </a:pPr>
            <a:r>
              <a:rPr lang="en-US" sz="2320">
                <a:latin typeface="Calibri"/>
              </a:rPr>
              <a:t>After I rewrap the preshower detector, the current of two modules get normal, but not the other one. There is still one module' current is positive 7.9 uA checked by picoammeter, comparing previous value 4.9uA(maybe positive). </a:t>
            </a:r>
            <a:endParaRPr/>
          </a:p>
          <a:p>
            <a:pPr>
              <a:buSzPct val="45000"/>
              <a:buFont typeface="StarSymbol"/>
              <a:buChar char=""/>
            </a:pPr>
            <a:r>
              <a:rPr lang="en-US" sz="2320">
                <a:latin typeface="Calibri"/>
              </a:rPr>
              <a:t>Even if I use black cloth to cover everywhere, the value never changes, and I also think normal value should be negative. I can't find any unusual noise viewed by oscilloscope.</a:t>
            </a:r>
            <a:endParaRPr/>
          </a:p>
          <a:p>
            <a:pPr>
              <a:buSzPct val="45000"/>
              <a:buFont typeface="StarSymbol"/>
              <a:buChar char=""/>
            </a:pPr>
            <a:r>
              <a:rPr lang="en-US" sz="2320">
                <a:latin typeface="Calibri"/>
              </a:rPr>
              <a:t>Vince told me to check it again, I don't have time yesterday  and I'm not sure if it's a real problem since the previous result seems OK.</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TextShape 1"/>
          <p:cNvSpPr txBox="1"/>
          <p:nvPr/>
        </p:nvSpPr>
        <p:spPr>
          <a:xfrm>
            <a:off x="731520" y="541440"/>
            <a:ext cx="7559640" cy="784800"/>
          </a:xfrm>
          <a:prstGeom prst="rect">
            <a:avLst/>
          </a:prstGeom>
        </p:spPr>
        <p:txBody>
          <a:bodyPr lIns="0" rIns="0" tIns="0" bIns="0" anchor="ctr"/>
          <a:p>
            <a:r>
              <a:rPr lang="en-US" sz="2800">
                <a:latin typeface="Calibri"/>
              </a:rPr>
              <a:t>Saturation points</a:t>
            </a:r>
            <a:endParaRPr/>
          </a:p>
        </p:txBody>
      </p:sp>
      <p:sp>
        <p:nvSpPr>
          <p:cNvPr id="96" name="TextShape 2"/>
          <p:cNvSpPr txBox="1"/>
          <p:nvPr/>
        </p:nvSpPr>
        <p:spPr>
          <a:xfrm>
            <a:off x="503640" y="1326240"/>
            <a:ext cx="9071640" cy="3288240"/>
          </a:xfrm>
          <a:prstGeom prst="rect">
            <a:avLst/>
          </a:prstGeom>
        </p:spPr>
        <p:txBody>
          <a:bodyPr lIns="0" rIns="0" tIns="0" bIns="0"/>
          <a:p>
            <a:endParaRPr/>
          </a:p>
        </p:txBody>
      </p:sp>
      <p:pic>
        <p:nvPicPr>
          <p:cNvPr id="97" name="" descr=""/>
          <p:cNvPicPr/>
          <p:nvPr/>
        </p:nvPicPr>
        <p:blipFill>
          <a:blip r:embed="rId1"/>
          <a:stretch>
            <a:fillRect/>
          </a:stretch>
        </p:blipFill>
        <p:spPr>
          <a:xfrm>
            <a:off x="474120" y="2377440"/>
            <a:ext cx="4342680" cy="2926080"/>
          </a:xfrm>
          <a:prstGeom prst="rect">
            <a:avLst/>
          </a:prstGeom>
          <a:ln>
            <a:noFill/>
          </a:ln>
        </p:spPr>
      </p:pic>
      <p:pic>
        <p:nvPicPr>
          <p:cNvPr id="98" name="" descr=""/>
          <p:cNvPicPr/>
          <p:nvPr/>
        </p:nvPicPr>
        <p:blipFill>
          <a:blip r:embed="rId2"/>
          <a:stretch>
            <a:fillRect/>
          </a:stretch>
        </p:blipFill>
        <p:spPr>
          <a:xfrm>
            <a:off x="5577840" y="2468880"/>
            <a:ext cx="3783600" cy="2884320"/>
          </a:xfrm>
          <a:prstGeom prst="rect">
            <a:avLst/>
          </a:prstGeom>
          <a:ln>
            <a:noFill/>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