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2" r:id="rId6"/>
    <p:sldId id="257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2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3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5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7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5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4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5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5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7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3FF5-666F-4D38-BAC3-81883089B0D9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CBB7-6E0F-42F0-8AEC-A2AF9CD1F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6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Three bars test update</a:t>
            </a:r>
            <a:endParaRPr 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smtClean="0"/>
              <a:t>Ye Tian</a:t>
            </a:r>
          </a:p>
          <a:p>
            <a:r>
              <a:rPr lang="en-US" dirty="0" smtClean="0"/>
              <a:t>Shandong University</a:t>
            </a:r>
          </a:p>
          <a:p>
            <a:r>
              <a:rPr lang="en-US" dirty="0" smtClean="0"/>
              <a:t>5/11/2017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57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walk correction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24" y="1282434"/>
            <a:ext cx="9657952" cy="516731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4679950" y="6380556"/>
                <a:ext cx="1803400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𝐹𝐴𝐷𝐶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950" y="6380556"/>
                <a:ext cx="1803400" cy="408253"/>
              </a:xfrm>
              <a:prstGeom prst="rect">
                <a:avLst/>
              </a:prstGeom>
              <a:blipFill rotWithShape="0">
                <a:blip r:embed="rId3"/>
                <a:stretch>
                  <a:fillRect l="-3041" t="-1493" b="-20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9896276" y="6366002"/>
                <a:ext cx="1803400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𝐹𝐴𝐷𝐶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6276" y="6366002"/>
                <a:ext cx="1803400" cy="408253"/>
              </a:xfrm>
              <a:prstGeom prst="rect">
                <a:avLst/>
              </a:prstGeom>
              <a:blipFill rotWithShape="0">
                <a:blip r:embed="rId4"/>
                <a:stretch>
                  <a:fillRect l="-2703" b="-20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1079500" y="1483611"/>
            <a:ext cx="154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TDC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63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 walk correction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Processing and cut</a:t>
            </a:r>
          </a:p>
          <a:p>
            <a:r>
              <a:rPr lang="en-US" dirty="0" smtClean="0"/>
              <a:t>Hit position cut</a:t>
            </a:r>
          </a:p>
          <a:p>
            <a:r>
              <a:rPr lang="en-US" dirty="0" smtClean="0"/>
              <a:t>Time walk correction</a:t>
            </a:r>
          </a:p>
          <a:p>
            <a:r>
              <a:rPr lang="en-US" dirty="0" smtClean="0"/>
              <a:t>Low signal and high signal cut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4212" y="1262062"/>
            <a:ext cx="5362575" cy="50958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93300" y="6176963"/>
            <a:ext cx="187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TDC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60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2318" y="186134"/>
            <a:ext cx="10515600" cy="1325563"/>
          </a:xfrm>
        </p:spPr>
        <p:txBody>
          <a:bodyPr/>
          <a:lstStyle/>
          <a:p>
            <a:r>
              <a:rPr lang="en-US" dirty="0" smtClean="0"/>
              <a:t>Reference PMT problem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2318" y="1228725"/>
            <a:ext cx="10769600" cy="4351338"/>
          </a:xfrm>
        </p:spPr>
        <p:txBody>
          <a:bodyPr/>
          <a:lstStyle/>
          <a:p>
            <a:r>
              <a:rPr lang="en-US" dirty="0" smtClean="0"/>
              <a:t>Time distribution of reference bar which is used for trigger is too wide, it should be a constant(time difference between trigger time and trigger PMT).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973" y="2540168"/>
            <a:ext cx="5277527" cy="43178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942" y="2540168"/>
            <a:ext cx="4295776" cy="430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19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difference between two outputs from Fan in-out of one PMT signal</a:t>
            </a:r>
            <a:endParaRPr 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986" y="2072266"/>
            <a:ext cx="7713421" cy="4351338"/>
          </a:xfrm>
        </p:spPr>
      </p:pic>
      <p:sp>
        <p:nvSpPr>
          <p:cNvPr id="4" name="AutoShape 2" descr="Displaying electronic_intrinsic_resolution.png"/>
          <p:cNvSpPr>
            <a:spLocks noChangeAspect="1" noChangeArrowheads="1"/>
          </p:cNvSpPr>
          <p:nvPr/>
        </p:nvSpPr>
        <p:spPr bwMode="auto">
          <a:xfrm>
            <a:off x="155574" y="-144463"/>
            <a:ext cx="3603625" cy="360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文本框 5"/>
          <p:cNvSpPr txBox="1"/>
          <p:nvPr/>
        </p:nvSpPr>
        <p:spPr>
          <a:xfrm>
            <a:off x="7607300" y="6238938"/>
            <a:ext cx="187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TDC channel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712200" y="3610870"/>
            <a:ext cx="325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Problem maybe caused from same reason as previous slide.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Need to check plug-in board.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005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48154"/>
            <a:ext cx="5181600" cy="47653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resolution with trigger PMT FADC cut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6" y="1618599"/>
            <a:ext cx="4843463" cy="4624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185068" y="2489200"/>
            <a:ext cx="1689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FADC integral channel &lt;6000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35750" y="2489200"/>
            <a:ext cx="2152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FADC integral channel 4000~5000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647700" y="6110344"/>
                <a:ext cx="4800600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Time resolution: 4.441* 35ps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=126.8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6110344"/>
                <a:ext cx="4800600" cy="656013"/>
              </a:xfrm>
              <a:prstGeom prst="rect">
                <a:avLst/>
              </a:prstGeom>
              <a:blipFill rotWithShape="0">
                <a:blip r:embed="rId4"/>
                <a:stretch>
                  <a:fillRect l="-1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6438900" y="6110344"/>
                <a:ext cx="4800600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Time resolution: 3.388* 35ps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=96.76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8900" y="6110344"/>
                <a:ext cx="4800600" cy="656013"/>
              </a:xfrm>
              <a:prstGeom prst="rect">
                <a:avLst/>
              </a:prstGeom>
              <a:blipFill rotWithShape="0">
                <a:blip r:embed="rId5"/>
                <a:stretch>
                  <a:fillRect l="-1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79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Vince’s result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9800" y="36798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HV of PMT in run 1484 is 100V larger than 1480</a:t>
            </a:r>
          </a:p>
          <a:p>
            <a:r>
              <a:rPr lang="en-US" sz="2400" dirty="0" smtClean="0"/>
              <a:t>Also </a:t>
            </a:r>
            <a:r>
              <a:rPr lang="en-US" sz="2400" dirty="0"/>
              <a:t>t</a:t>
            </a:r>
            <a:r>
              <a:rPr lang="en-US" sz="2400" dirty="0" smtClean="0"/>
              <a:t>he HV of PMT in run 1487 is 100V larger than 1484</a:t>
            </a:r>
            <a:endParaRPr 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1549400"/>
            <a:ext cx="10029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06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157</Words>
  <Application>Microsoft Office PowerPoint</Application>
  <PresentationFormat>宽屏</PresentationFormat>
  <Paragraphs>28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Cambria Math</vt:lpstr>
      <vt:lpstr>Office 主题</vt:lpstr>
      <vt:lpstr>Three bars test update</vt:lpstr>
      <vt:lpstr>Time walk correction</vt:lpstr>
      <vt:lpstr>Time walk correction </vt:lpstr>
      <vt:lpstr>Reference PMT problem </vt:lpstr>
      <vt:lpstr>Time difference between two outputs from Fan in-out of one PMT signal</vt:lpstr>
      <vt:lpstr>Time resolution with trigger PMT FADC cut</vt:lpstr>
      <vt:lpstr>Vince’s result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User</dc:creator>
  <cp:lastModifiedBy>Windows User</cp:lastModifiedBy>
  <cp:revision>8</cp:revision>
  <dcterms:created xsi:type="dcterms:W3CDTF">2017-05-11T12:11:53Z</dcterms:created>
  <dcterms:modified xsi:type="dcterms:W3CDTF">2017-05-11T13:24:24Z</dcterms:modified>
</cp:coreProperties>
</file>