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120"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CA78165-E3E4-450A-AE2F-09539149692D}" type="datetimeFigureOut">
              <a:rPr lang="zh-CN" altLang="en-US" smtClean="0"/>
              <a:t>2018/7/12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A84B95-26A3-42BD-9665-7A602E73AAB9}" type="slidenum">
              <a:rPr lang="zh-CN" altLang="en-US" smtClean="0"/>
              <a:t>‹#›</a:t>
            </a:fld>
            <a:endParaRPr lang="zh-CN" altLang="en-US"/>
          </a:p>
        </p:txBody>
      </p:sp>
    </p:spTree>
    <p:extLst>
      <p:ext uri="{BB962C8B-B14F-4D97-AF65-F5344CB8AC3E}">
        <p14:creationId xmlns:p14="http://schemas.microsoft.com/office/powerpoint/2010/main" val="3919754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CA78165-E3E4-450A-AE2F-09539149692D}" type="datetimeFigureOut">
              <a:rPr lang="zh-CN" altLang="en-US" smtClean="0"/>
              <a:t>2018/7/12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A84B95-26A3-42BD-9665-7A602E73AAB9}" type="slidenum">
              <a:rPr lang="zh-CN" altLang="en-US" smtClean="0"/>
              <a:t>‹#›</a:t>
            </a:fld>
            <a:endParaRPr lang="zh-CN" altLang="en-US"/>
          </a:p>
        </p:txBody>
      </p:sp>
    </p:spTree>
    <p:extLst>
      <p:ext uri="{BB962C8B-B14F-4D97-AF65-F5344CB8AC3E}">
        <p14:creationId xmlns:p14="http://schemas.microsoft.com/office/powerpoint/2010/main" val="1215165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CA78165-E3E4-450A-AE2F-09539149692D}" type="datetimeFigureOut">
              <a:rPr lang="zh-CN" altLang="en-US" smtClean="0"/>
              <a:t>2018/7/12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A84B95-26A3-42BD-9665-7A602E73AAB9}" type="slidenum">
              <a:rPr lang="zh-CN" altLang="en-US" smtClean="0"/>
              <a:t>‹#›</a:t>
            </a:fld>
            <a:endParaRPr lang="zh-CN" altLang="en-US"/>
          </a:p>
        </p:txBody>
      </p:sp>
    </p:spTree>
    <p:extLst>
      <p:ext uri="{BB962C8B-B14F-4D97-AF65-F5344CB8AC3E}">
        <p14:creationId xmlns:p14="http://schemas.microsoft.com/office/powerpoint/2010/main" val="4155026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CA78165-E3E4-450A-AE2F-09539149692D}" type="datetimeFigureOut">
              <a:rPr lang="zh-CN" altLang="en-US" smtClean="0"/>
              <a:t>2018/7/12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A84B95-26A3-42BD-9665-7A602E73AAB9}" type="slidenum">
              <a:rPr lang="zh-CN" altLang="en-US" smtClean="0"/>
              <a:t>‹#›</a:t>
            </a:fld>
            <a:endParaRPr lang="zh-CN" altLang="en-US"/>
          </a:p>
        </p:txBody>
      </p:sp>
    </p:spTree>
    <p:extLst>
      <p:ext uri="{BB962C8B-B14F-4D97-AF65-F5344CB8AC3E}">
        <p14:creationId xmlns:p14="http://schemas.microsoft.com/office/powerpoint/2010/main" val="2499264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CA78165-E3E4-450A-AE2F-09539149692D}" type="datetimeFigureOut">
              <a:rPr lang="zh-CN" altLang="en-US" smtClean="0"/>
              <a:t>2018/7/12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A84B95-26A3-42BD-9665-7A602E73AAB9}" type="slidenum">
              <a:rPr lang="zh-CN" altLang="en-US" smtClean="0"/>
              <a:t>‹#›</a:t>
            </a:fld>
            <a:endParaRPr lang="zh-CN" altLang="en-US"/>
          </a:p>
        </p:txBody>
      </p:sp>
    </p:spTree>
    <p:extLst>
      <p:ext uri="{BB962C8B-B14F-4D97-AF65-F5344CB8AC3E}">
        <p14:creationId xmlns:p14="http://schemas.microsoft.com/office/powerpoint/2010/main" val="3620206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CA78165-E3E4-450A-AE2F-09539149692D}" type="datetimeFigureOut">
              <a:rPr lang="zh-CN" altLang="en-US" smtClean="0"/>
              <a:t>2018/7/12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A84B95-26A3-42BD-9665-7A602E73AAB9}" type="slidenum">
              <a:rPr lang="zh-CN" altLang="en-US" smtClean="0"/>
              <a:t>‹#›</a:t>
            </a:fld>
            <a:endParaRPr lang="zh-CN" altLang="en-US"/>
          </a:p>
        </p:txBody>
      </p:sp>
    </p:spTree>
    <p:extLst>
      <p:ext uri="{BB962C8B-B14F-4D97-AF65-F5344CB8AC3E}">
        <p14:creationId xmlns:p14="http://schemas.microsoft.com/office/powerpoint/2010/main" val="998188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CA78165-E3E4-450A-AE2F-09539149692D}" type="datetimeFigureOut">
              <a:rPr lang="zh-CN" altLang="en-US" smtClean="0"/>
              <a:t>2018/7/12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AA84B95-26A3-42BD-9665-7A602E73AAB9}" type="slidenum">
              <a:rPr lang="zh-CN" altLang="en-US" smtClean="0"/>
              <a:t>‹#›</a:t>
            </a:fld>
            <a:endParaRPr lang="zh-CN" altLang="en-US"/>
          </a:p>
        </p:txBody>
      </p:sp>
    </p:spTree>
    <p:extLst>
      <p:ext uri="{BB962C8B-B14F-4D97-AF65-F5344CB8AC3E}">
        <p14:creationId xmlns:p14="http://schemas.microsoft.com/office/powerpoint/2010/main" val="1931254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CA78165-E3E4-450A-AE2F-09539149692D}" type="datetimeFigureOut">
              <a:rPr lang="zh-CN" altLang="en-US" smtClean="0"/>
              <a:t>2018/7/12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AA84B95-26A3-42BD-9665-7A602E73AAB9}" type="slidenum">
              <a:rPr lang="zh-CN" altLang="en-US" smtClean="0"/>
              <a:t>‹#›</a:t>
            </a:fld>
            <a:endParaRPr lang="zh-CN" altLang="en-US"/>
          </a:p>
        </p:txBody>
      </p:sp>
    </p:spTree>
    <p:extLst>
      <p:ext uri="{BB962C8B-B14F-4D97-AF65-F5344CB8AC3E}">
        <p14:creationId xmlns:p14="http://schemas.microsoft.com/office/powerpoint/2010/main" val="2889877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CA78165-E3E4-450A-AE2F-09539149692D}" type="datetimeFigureOut">
              <a:rPr lang="zh-CN" altLang="en-US" smtClean="0"/>
              <a:t>2018/7/12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AA84B95-26A3-42BD-9665-7A602E73AAB9}" type="slidenum">
              <a:rPr lang="zh-CN" altLang="en-US" smtClean="0"/>
              <a:t>‹#›</a:t>
            </a:fld>
            <a:endParaRPr lang="zh-CN" altLang="en-US"/>
          </a:p>
        </p:txBody>
      </p:sp>
    </p:spTree>
    <p:extLst>
      <p:ext uri="{BB962C8B-B14F-4D97-AF65-F5344CB8AC3E}">
        <p14:creationId xmlns:p14="http://schemas.microsoft.com/office/powerpoint/2010/main" val="1374796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CA78165-E3E4-450A-AE2F-09539149692D}" type="datetimeFigureOut">
              <a:rPr lang="zh-CN" altLang="en-US" smtClean="0"/>
              <a:t>2018/7/12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A84B95-26A3-42BD-9665-7A602E73AAB9}" type="slidenum">
              <a:rPr lang="zh-CN" altLang="en-US" smtClean="0"/>
              <a:t>‹#›</a:t>
            </a:fld>
            <a:endParaRPr lang="zh-CN" altLang="en-US"/>
          </a:p>
        </p:txBody>
      </p:sp>
    </p:spTree>
    <p:extLst>
      <p:ext uri="{BB962C8B-B14F-4D97-AF65-F5344CB8AC3E}">
        <p14:creationId xmlns:p14="http://schemas.microsoft.com/office/powerpoint/2010/main" val="3520177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CA78165-E3E4-450A-AE2F-09539149692D}" type="datetimeFigureOut">
              <a:rPr lang="zh-CN" altLang="en-US" smtClean="0"/>
              <a:t>2018/7/12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A84B95-26A3-42BD-9665-7A602E73AAB9}" type="slidenum">
              <a:rPr lang="zh-CN" altLang="en-US" smtClean="0"/>
              <a:t>‹#›</a:t>
            </a:fld>
            <a:endParaRPr lang="zh-CN" altLang="en-US"/>
          </a:p>
        </p:txBody>
      </p:sp>
    </p:spTree>
    <p:extLst>
      <p:ext uri="{BB962C8B-B14F-4D97-AF65-F5344CB8AC3E}">
        <p14:creationId xmlns:p14="http://schemas.microsoft.com/office/powerpoint/2010/main" val="286959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A78165-E3E4-450A-AE2F-09539149692D}" type="datetimeFigureOut">
              <a:rPr lang="zh-CN" altLang="en-US" smtClean="0"/>
              <a:t>2018/7/12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84B95-26A3-42BD-9665-7A602E73AAB9}" type="slidenum">
              <a:rPr lang="zh-CN" altLang="en-US" smtClean="0"/>
              <a:t>‹#›</a:t>
            </a:fld>
            <a:endParaRPr lang="zh-CN" altLang="en-US"/>
          </a:p>
        </p:txBody>
      </p:sp>
    </p:spTree>
    <p:extLst>
      <p:ext uri="{BB962C8B-B14F-4D97-AF65-F5344CB8AC3E}">
        <p14:creationId xmlns:p14="http://schemas.microsoft.com/office/powerpoint/2010/main" val="115729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7888" y="137566"/>
            <a:ext cx="10515600" cy="1114540"/>
          </a:xfrm>
        </p:spPr>
        <p:txBody>
          <a:bodyPr>
            <a:normAutofit/>
          </a:bodyPr>
          <a:lstStyle/>
          <a:p>
            <a:r>
              <a:rPr lang="en-US" altLang="zh-CN" dirty="0" smtClean="0"/>
              <a:t>Beam test module support arrived in SDU</a:t>
            </a:r>
            <a:endParaRPr lang="zh-CN" altLang="en-US" dirty="0"/>
          </a:p>
        </p:txBody>
      </p:sp>
      <p:pic>
        <p:nvPicPr>
          <p:cNvPr id="6" name="内容占位符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1214106" y="2062639"/>
            <a:ext cx="3743412" cy="4991216"/>
          </a:xfrm>
        </p:spPr>
      </p:pic>
      <p:pic>
        <p:nvPicPr>
          <p:cNvPr id="4" name="图片 3"/>
          <p:cNvPicPr>
            <a:picLocks noChangeAspect="1"/>
          </p:cNvPicPr>
          <p:nvPr/>
        </p:nvPicPr>
        <p:blipFill>
          <a:blip r:embed="rId3"/>
          <a:stretch>
            <a:fillRect/>
          </a:stretch>
        </p:blipFill>
        <p:spPr>
          <a:xfrm>
            <a:off x="6330574" y="2166866"/>
            <a:ext cx="5180393" cy="4263087"/>
          </a:xfrm>
          <a:prstGeom prst="rect">
            <a:avLst/>
          </a:prstGeom>
        </p:spPr>
      </p:pic>
      <p:sp>
        <p:nvSpPr>
          <p:cNvPr id="7" name="文本框 6"/>
          <p:cNvSpPr txBox="1"/>
          <p:nvPr/>
        </p:nvSpPr>
        <p:spPr>
          <a:xfrm>
            <a:off x="374073" y="1252106"/>
            <a:ext cx="6957753" cy="1200329"/>
          </a:xfrm>
          <a:prstGeom prst="rect">
            <a:avLst/>
          </a:prstGeom>
          <a:noFill/>
        </p:spPr>
        <p:txBody>
          <a:bodyPr wrap="square" rtlCol="0">
            <a:spAutoFit/>
          </a:bodyPr>
          <a:lstStyle/>
          <a:p>
            <a:r>
              <a:rPr lang="en-US" altLang="zh-CN" sz="2400" dirty="0" smtClean="0">
                <a:solidFill>
                  <a:srgbClr val="FF0000"/>
                </a:solidFill>
              </a:rPr>
              <a:t>The support is made following the design exactly……</a:t>
            </a:r>
          </a:p>
          <a:p>
            <a:r>
              <a:rPr lang="en-US" altLang="zh-CN" sz="2400" dirty="0" smtClean="0"/>
              <a:t>The main material is aluminum.</a:t>
            </a:r>
          </a:p>
          <a:p>
            <a:r>
              <a:rPr lang="en-US" altLang="zh-CN" sz="2400" dirty="0" smtClean="0"/>
              <a:t>The gap between two modules is about 2.5mm.</a:t>
            </a:r>
          </a:p>
        </p:txBody>
      </p:sp>
    </p:spTree>
    <p:extLst>
      <p:ext uri="{BB962C8B-B14F-4D97-AF65-F5344CB8AC3E}">
        <p14:creationId xmlns:p14="http://schemas.microsoft.com/office/powerpoint/2010/main" val="244799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39" y="0"/>
            <a:ext cx="8513618" cy="855866"/>
          </a:xfrm>
        </p:spPr>
        <p:txBody>
          <a:bodyPr>
            <a:noAutofit/>
          </a:bodyPr>
          <a:lstStyle/>
          <a:p>
            <a:r>
              <a:rPr lang="en-US" altLang="zh-CN" sz="3200" b="1" dirty="0" smtClean="0"/>
              <a:t>The problem of support matching with SDU module</a:t>
            </a:r>
            <a:endParaRPr lang="zh-CN" altLang="en-US" sz="3200" b="1" dirty="0"/>
          </a:p>
        </p:txBody>
      </p:sp>
      <p:pic>
        <p:nvPicPr>
          <p:cNvPr id="5" name="内容占位符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9632" y="855866"/>
            <a:ext cx="3757353" cy="2818015"/>
          </a:xfr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81002" y="3966310"/>
            <a:ext cx="2337372" cy="3116496"/>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979130" y="233565"/>
            <a:ext cx="2651760" cy="3535680"/>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7375" y="4536093"/>
            <a:ext cx="2945475" cy="2209106"/>
          </a:xfrm>
          <a:prstGeom prst="rect">
            <a:avLst/>
          </a:prstGeom>
        </p:spPr>
      </p:pic>
      <p:pic>
        <p:nvPicPr>
          <p:cNvPr id="4" name="图片 3"/>
          <p:cNvPicPr>
            <a:picLocks noChangeAspect="1"/>
          </p:cNvPicPr>
          <p:nvPr/>
        </p:nvPicPr>
        <p:blipFill>
          <a:blip r:embed="rId6"/>
          <a:stretch>
            <a:fillRect/>
          </a:stretch>
        </p:blipFill>
        <p:spPr>
          <a:xfrm>
            <a:off x="2490182" y="2842187"/>
            <a:ext cx="7433310" cy="2592718"/>
          </a:xfrm>
          <a:prstGeom prst="rect">
            <a:avLst/>
          </a:prstGeom>
        </p:spPr>
      </p:pic>
      <p:sp>
        <p:nvSpPr>
          <p:cNvPr id="9" name="文本框 8"/>
          <p:cNvSpPr txBox="1"/>
          <p:nvPr/>
        </p:nvSpPr>
        <p:spPr>
          <a:xfrm>
            <a:off x="4132535" y="908425"/>
            <a:ext cx="3856414" cy="1477328"/>
          </a:xfrm>
          <a:prstGeom prst="rect">
            <a:avLst/>
          </a:prstGeom>
          <a:noFill/>
        </p:spPr>
        <p:txBody>
          <a:bodyPr wrap="square" rtlCol="0">
            <a:spAutoFit/>
          </a:bodyPr>
          <a:lstStyle/>
          <a:p>
            <a:r>
              <a:rPr lang="en-US" altLang="zh-CN" dirty="0" smtClean="0">
                <a:solidFill>
                  <a:schemeClr val="accent1"/>
                </a:solidFill>
              </a:rPr>
              <a:t>1. Longer than module. The length of rod in module is 50cm, but to hold the module in this design, we need at least 54cm. Need to decrease the length of support.</a:t>
            </a:r>
            <a:endParaRPr lang="zh-CN" altLang="en-US" dirty="0">
              <a:solidFill>
                <a:schemeClr val="accent1"/>
              </a:solidFill>
            </a:endParaRPr>
          </a:p>
        </p:txBody>
      </p:sp>
      <p:sp>
        <p:nvSpPr>
          <p:cNvPr id="10" name="文本框 9"/>
          <p:cNvSpPr txBox="1"/>
          <p:nvPr/>
        </p:nvSpPr>
        <p:spPr>
          <a:xfrm>
            <a:off x="3773978" y="5586153"/>
            <a:ext cx="4638502" cy="923330"/>
          </a:xfrm>
          <a:prstGeom prst="rect">
            <a:avLst/>
          </a:prstGeom>
          <a:noFill/>
        </p:spPr>
        <p:txBody>
          <a:bodyPr wrap="square" rtlCol="0">
            <a:spAutoFit/>
          </a:bodyPr>
          <a:lstStyle/>
          <a:p>
            <a:r>
              <a:rPr lang="en-US" altLang="zh-CN" dirty="0" smtClean="0">
                <a:solidFill>
                  <a:schemeClr val="accent1">
                    <a:lumMod val="75000"/>
                  </a:schemeClr>
                </a:solidFill>
              </a:rPr>
              <a:t>2. The diameter of rod in design is 5mm, not match with the diameter in use now, which is only 2.5mm.</a:t>
            </a:r>
            <a:endParaRPr lang="zh-CN" altLang="en-US" dirty="0">
              <a:solidFill>
                <a:schemeClr val="accent1">
                  <a:lumMod val="75000"/>
                </a:schemeClr>
              </a:solidFill>
            </a:endParaRPr>
          </a:p>
        </p:txBody>
      </p:sp>
      <p:sp>
        <p:nvSpPr>
          <p:cNvPr id="11" name="文本框 10"/>
          <p:cNvSpPr txBox="1"/>
          <p:nvPr/>
        </p:nvSpPr>
        <p:spPr>
          <a:xfrm>
            <a:off x="1531948" y="3673881"/>
            <a:ext cx="1132801" cy="461665"/>
          </a:xfrm>
          <a:prstGeom prst="rect">
            <a:avLst/>
          </a:prstGeom>
          <a:noFill/>
        </p:spPr>
        <p:txBody>
          <a:bodyPr wrap="square" rtlCol="0">
            <a:spAutoFit/>
          </a:bodyPr>
          <a:lstStyle/>
          <a:p>
            <a:r>
              <a:rPr lang="en-US" altLang="zh-CN" sz="2400" b="1" dirty="0" smtClean="0">
                <a:solidFill>
                  <a:srgbClr val="FF0000"/>
                </a:solidFill>
              </a:rPr>
              <a:t>screws</a:t>
            </a:r>
            <a:endParaRPr lang="zh-CN" altLang="en-US" sz="2400" b="1" dirty="0">
              <a:solidFill>
                <a:srgbClr val="FF0000"/>
              </a:solidFill>
            </a:endParaRPr>
          </a:p>
        </p:txBody>
      </p:sp>
      <p:cxnSp>
        <p:nvCxnSpPr>
          <p:cNvPr id="13" name="直接箭头连接符 12"/>
          <p:cNvCxnSpPr>
            <a:stCxn id="11" idx="0"/>
          </p:cNvCxnSpPr>
          <p:nvPr/>
        </p:nvCxnSpPr>
        <p:spPr>
          <a:xfrm flipH="1" flipV="1">
            <a:off x="2053244" y="2842187"/>
            <a:ext cx="45105" cy="83169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9849628" y="3346271"/>
            <a:ext cx="2297086" cy="1200329"/>
          </a:xfrm>
          <a:prstGeom prst="rect">
            <a:avLst/>
          </a:prstGeom>
          <a:noFill/>
        </p:spPr>
        <p:txBody>
          <a:bodyPr wrap="square" rtlCol="0">
            <a:spAutoFit/>
          </a:bodyPr>
          <a:lstStyle/>
          <a:p>
            <a:r>
              <a:rPr lang="en-US" altLang="zh-CN" dirty="0" smtClean="0">
                <a:solidFill>
                  <a:schemeClr val="accent1">
                    <a:lumMod val="75000"/>
                  </a:schemeClr>
                </a:solidFill>
              </a:rPr>
              <a:t>3. No holes in front panel, and total thickness of panel is 2cm</a:t>
            </a:r>
            <a:endParaRPr lang="zh-CN" altLang="en-US" dirty="0">
              <a:solidFill>
                <a:schemeClr val="accent1">
                  <a:lumMod val="75000"/>
                </a:schemeClr>
              </a:solidFill>
            </a:endParaRPr>
          </a:p>
        </p:txBody>
      </p:sp>
      <p:cxnSp>
        <p:nvCxnSpPr>
          <p:cNvPr id="19" name="直接箭头连接符 18"/>
          <p:cNvCxnSpPr/>
          <p:nvPr/>
        </p:nvCxnSpPr>
        <p:spPr>
          <a:xfrm flipH="1" flipV="1">
            <a:off x="4143618" y="4754459"/>
            <a:ext cx="22552" cy="893768"/>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H="1" flipV="1">
            <a:off x="10098747" y="2385753"/>
            <a:ext cx="112727" cy="960518"/>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H="1">
            <a:off x="9457795" y="3607724"/>
            <a:ext cx="465697" cy="174567"/>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22343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118</Words>
  <Application>Microsoft Office PowerPoint</Application>
  <PresentationFormat>宽屏</PresentationFormat>
  <Paragraphs>9</Paragraphs>
  <Slides>2</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vt:i4>
      </vt:variant>
    </vt:vector>
  </HeadingPairs>
  <TitlesOfParts>
    <vt:vector size="7" baseType="lpstr">
      <vt:lpstr>宋体</vt:lpstr>
      <vt:lpstr>Arial</vt:lpstr>
      <vt:lpstr>Calibri</vt:lpstr>
      <vt:lpstr>Calibri Light</vt:lpstr>
      <vt:lpstr>Office 主题</vt:lpstr>
      <vt:lpstr>Beam test module support arrived in SDU</vt:lpstr>
      <vt:lpstr>The problem of support matching with SDU module</vt:lpstr>
    </vt:vector>
  </TitlesOfParts>
  <Company>微软中国</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Tian Ye</dc:creator>
  <cp:lastModifiedBy>Tian Ye</cp:lastModifiedBy>
  <cp:revision>6</cp:revision>
  <dcterms:created xsi:type="dcterms:W3CDTF">2018-07-12T11:33:22Z</dcterms:created>
  <dcterms:modified xsi:type="dcterms:W3CDTF">2018-07-12T12:22:55Z</dcterms:modified>
</cp:coreProperties>
</file>