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</p:sldIdLst>
  <p:sldSz cx="13444538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80" d="100"/>
          <a:sy n="80" d="100"/>
        </p:scale>
        <p:origin x="82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62972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85354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7191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762972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85354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 dirty="0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71917" y="1769400"/>
            <a:ext cx="12099304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FAAF5C-0594-C44B-BD59-B870A3C8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39780-D1E2-3A4D-B78F-369F9C61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671044F-F3E7-6B4A-9F14-7438A8D4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EE5CD-D64C-6546-AC7E-38DEE38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B6ED2-7986-CB44-9F85-C4304B1EA4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0" y="1258272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 marL="952851" indent="-342900">
              <a:buFont typeface="Arial" panose="020B0604020202020204" pitchFamily="34" charset="0"/>
              <a:buChar char="•"/>
              <a:defRPr sz="3200"/>
            </a:lvl2pPr>
            <a:lvl3pPr marL="1562801" indent="-342900">
              <a:buFont typeface="Arial" panose="020B0604020202020204" pitchFamily="34" charset="0"/>
              <a:buChar char="•"/>
              <a:defRPr sz="2800"/>
            </a:lvl3pPr>
            <a:lvl4pPr marL="2172752" indent="-342900">
              <a:buFont typeface="Arial" panose="020B0604020202020204" pitchFamily="34" charset="0"/>
              <a:buChar char="•"/>
              <a:defRPr/>
            </a:lvl4pPr>
            <a:lvl5pPr marL="2782702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71917" y="301680"/>
            <a:ext cx="12099304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284262" y="529200"/>
            <a:ext cx="2438400" cy="227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7497000"/>
            <a:ext cx="5225005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 anchor="ctr"/>
          <a:lstStyle/>
          <a:p>
            <a:pPr>
              <a:lnSpc>
                <a:spcPct val="100000"/>
              </a:lnSpc>
            </a:pPr>
            <a:r>
              <a:rPr lang="en-US" sz="1601" b="0" strike="noStrike" spc="-1" dirty="0">
                <a:latin typeface="+mn-lt"/>
              </a:rPr>
              <a:t>SoLID pre-R&amp;D Review, August 7</a:t>
            </a:r>
            <a:r>
              <a:rPr lang="en-US" sz="1601" b="0" strike="noStrike" spc="-1" baseline="30000" dirty="0">
                <a:latin typeface="+mn-lt"/>
              </a:rPr>
              <a:t>th</a:t>
            </a:r>
            <a:r>
              <a:rPr lang="en-US" sz="1601" b="0" strike="noStrike" spc="-1" dirty="0">
                <a:latin typeface="+mn-lt"/>
              </a:rPr>
              <a:t> 2020 </a:t>
            </a:r>
          </a:p>
          <a:p>
            <a:pPr>
              <a:lnSpc>
                <a:spcPct val="100000"/>
              </a:lnSpc>
            </a:pPr>
            <a:endParaRPr lang="en-US" sz="1601" b="0" strike="noStrike" spc="-1" dirty="0">
              <a:solidFill>
                <a:srgbClr val="8B8B8B"/>
              </a:solidFill>
              <a:latin typeface="+mn-lt"/>
              <a:ea typeface="+mn-ea"/>
            </a:endParaRPr>
          </a:p>
        </p:txBody>
      </p:sp>
      <p:sp>
        <p:nvSpPr>
          <p:cNvPr id="46" name="Line 3"/>
          <p:cNvSpPr/>
          <p:nvPr/>
        </p:nvSpPr>
        <p:spPr>
          <a:xfrm>
            <a:off x="25415" y="187380"/>
            <a:ext cx="13419123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1859122" y="7222680"/>
            <a:ext cx="1585416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r">
              <a:lnSpc>
                <a:spcPct val="100000"/>
              </a:lnSpc>
            </a:pPr>
            <a:fld id="{E5A7A15B-02D0-41ED-9139-A073FCB61FC1}" type="slidenum">
              <a:rPr lang="en-US" sz="1868" b="0" strike="noStrike" spc="-1">
                <a:latin typeface="ARiel"/>
              </a:rPr>
              <a:t>‹#›</a:t>
            </a:fld>
            <a:endParaRPr lang="en-US" sz="1868" b="0" strike="noStrike" spc="-1" dirty="0">
              <a:latin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/>
        </p:blipFill>
        <p:spPr>
          <a:xfrm>
            <a:off x="9417792" y="7013333"/>
            <a:ext cx="1271473" cy="544917"/>
          </a:xfrm>
          <a:prstGeom prst="rect">
            <a:avLst/>
          </a:prstGeom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4C8F157-96BC-B74D-B7B3-E1C7E39FF1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>
          <a:xfrm>
            <a:off x="10856876" y="7013334"/>
            <a:ext cx="2035246" cy="661271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064B7-4D77-934A-86E7-189ADA5B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7EAED-BE83-0C41-BA6D-384BD90D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21990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331" indent="-432248" algn="l" defTabSz="1219901" rtl="0" eaLnBrk="1" latinLnBrk="0" hangingPunct="1">
        <a:lnSpc>
          <a:spcPct val="90000"/>
        </a:lnSpc>
        <a:spcBef>
          <a:spcPts val="1890"/>
        </a:spcBef>
        <a:buClr>
          <a:srgbClr val="000000"/>
        </a:buClr>
        <a:buSzPct val="45000"/>
        <a:buFont typeface="Wingdings" charset="2"/>
        <a:buChar char="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92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87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82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77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72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467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462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518457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95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90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85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80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75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970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965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960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03261" y="331004"/>
            <a:ext cx="9125868" cy="4257233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823284" y="489100"/>
            <a:ext cx="7363328" cy="14494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4269" spc="-1" dirty="0">
                <a:solidFill>
                  <a:srgbClr val="000000"/>
                </a:solidFill>
                <a:latin typeface="ARial"/>
                <a:ea typeface="DejaVu Sans"/>
              </a:rPr>
              <a:t>Your Talk Title</a:t>
            </a:r>
            <a:endParaRPr lang="en-US" sz="4269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93151" y="4490344"/>
            <a:ext cx="3291863" cy="278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68" spc="-1">
                <a:solidFill>
                  <a:srgbClr val="666666"/>
                </a:solidFill>
                <a:latin typeface="ARial"/>
                <a:ea typeface="DejaVu Sans"/>
              </a:rPr>
              <a:t>Your Name</a:t>
            </a:r>
            <a:endParaRPr lang="en-US" sz="2668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68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>
                <a:solidFill>
                  <a:srgbClr val="666666"/>
                </a:solidFill>
                <a:latin typeface="ARial"/>
                <a:ea typeface="DejaVu Sans"/>
              </a:rPr>
              <a:t>working group name</a:t>
            </a:r>
            <a:endParaRPr lang="en-US" sz="2401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>
                <a:solidFill>
                  <a:srgbClr val="666666"/>
                </a:solidFill>
                <a:latin typeface="ARial"/>
                <a:ea typeface="DejaVu Sans"/>
              </a:rPr>
              <a:t>Your affiliation</a:t>
            </a:r>
            <a:endParaRPr lang="en-US" sz="2401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1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63905" y="1595194"/>
            <a:ext cx="2561352" cy="147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3202" spc="-1" dirty="0">
                <a:solidFill>
                  <a:srgbClr val="000000"/>
                </a:solidFill>
                <a:latin typeface="ARial"/>
              </a:rPr>
              <a:t>Telescopic Cherenkov Device</a:t>
            </a:r>
          </a:p>
          <a:p>
            <a:pPr>
              <a:lnSpc>
                <a:spcPct val="100000"/>
              </a:lnSpc>
            </a:pPr>
            <a:r>
              <a:rPr lang="en-US" sz="3202" spc="-1" dirty="0">
                <a:solidFill>
                  <a:srgbClr val="000000"/>
                </a:solidFill>
                <a:latin typeface="ARial"/>
              </a:rPr>
              <a:t>(OR</a:t>
            </a:r>
          </a:p>
          <a:p>
            <a:pPr>
              <a:lnSpc>
                <a:spcPct val="100000"/>
              </a:lnSpc>
            </a:pPr>
            <a:r>
              <a:rPr lang="en-US" sz="3202" spc="-1" dirty="0">
                <a:solidFill>
                  <a:srgbClr val="000000"/>
                </a:solidFill>
                <a:latin typeface="ARial"/>
              </a:rPr>
              <a:t>Data Acquisition)</a:t>
            </a:r>
            <a:endParaRPr lang="en-US" sz="3202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6961230" y="2339634"/>
            <a:ext cx="5846492" cy="2228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Jefferson Lab SoLID Pre-R&amp;D Review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August 7th, 2020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5" spc="-1" dirty="0"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6392574" y="7073750"/>
            <a:ext cx="2836555" cy="474520"/>
          </a:xfrm>
          <a:prstGeom prst="rect">
            <a:avLst/>
          </a:prstGeom>
          <a:ln>
            <a:noFill/>
          </a:ln>
        </p:spPr>
      </p:pic>
      <p:pic>
        <p:nvPicPr>
          <p:cNvPr id="93" name="Picture 26"/>
          <p:cNvPicPr/>
          <p:nvPr/>
        </p:nvPicPr>
        <p:blipFill>
          <a:blip r:embed="rId4"/>
          <a:stretch/>
        </p:blipFill>
        <p:spPr>
          <a:xfrm>
            <a:off x="5231248" y="7073750"/>
            <a:ext cx="906775" cy="608519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8391034" y="3982203"/>
            <a:ext cx="3076216" cy="14883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B36C-464F-794F-8E9D-793C9346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3E85C-192E-F44F-8AA5-1933028E827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4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llery">
      <a:dk1>
        <a:srgbClr val="5B5C5B"/>
      </a:dk1>
      <a:lt1>
        <a:srgbClr val="FFFFFF"/>
      </a:lt1>
      <a:dk2>
        <a:srgbClr val="5B5C5B"/>
      </a:dk2>
      <a:lt2>
        <a:srgbClr val="E7E6E6"/>
      </a:lt2>
      <a:accent1>
        <a:srgbClr val="A55B25"/>
      </a:accent1>
      <a:accent2>
        <a:srgbClr val="5F797F"/>
      </a:accent2>
      <a:accent3>
        <a:srgbClr val="81834E"/>
      </a:accent3>
      <a:accent4>
        <a:srgbClr val="943F2A"/>
      </a:accent4>
      <a:accent5>
        <a:srgbClr val="605B67"/>
      </a:accent5>
      <a:accent6>
        <a:srgbClr val="A6BA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11804</TotalTime>
  <Words>29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ARiel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xz5y </dc:creator>
  <dc:description/>
  <cp:lastModifiedBy>Michael Paolone</cp:lastModifiedBy>
  <cp:revision>554</cp:revision>
  <dcterms:created xsi:type="dcterms:W3CDTF">2010-10-20T16:35:23Z</dcterms:created>
  <dcterms:modified xsi:type="dcterms:W3CDTF">2020-07-20T16:57:03Z</dcterms:modified>
  <dc:language>en-US</dc:language>
</cp:coreProperties>
</file>