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First prototype module </a:t>
            </a:r>
            <a:br>
              <a:rPr lang="en-US" altLang="zh-CN" dirty="0" smtClean="0"/>
            </a:br>
            <a:r>
              <a:rPr lang="en-US" altLang="zh-CN" sz="4000" dirty="0" smtClean="0"/>
              <a:t>released from the assembling platform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FENG </a:t>
            </a:r>
            <a:r>
              <a:rPr lang="en-US" altLang="zh-CN" dirty="0" err="1" smtClean="0"/>
              <a:t>Cunfeng</a:t>
            </a:r>
            <a:endParaRPr lang="en-US" altLang="zh-CN" dirty="0" smtClean="0"/>
          </a:p>
          <a:p>
            <a:r>
              <a:rPr lang="en-US" altLang="zh-CN" dirty="0" smtClean="0"/>
              <a:t>2016.01.07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68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The first prototype module was assembled one week ago. It was took out from the assemble platform today(2016.1.7)</a:t>
            </a:r>
            <a:endParaRPr lang="zh-CN" altLang="en-US" sz="2400" dirty="0"/>
          </a:p>
        </p:txBody>
      </p:sp>
      <p:pic>
        <p:nvPicPr>
          <p:cNvPr id="1026" name="Picture 2" descr="D:\fengcf\Jlab\shashlyk\组装\first module\IMG_20160107_163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8" y="1600200"/>
            <a:ext cx="80286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8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The module was fixed on one support plate at the end side, only one nut for each support bar</a:t>
            </a:r>
            <a:endParaRPr lang="zh-CN" altLang="en-US" sz="3200" dirty="0"/>
          </a:p>
        </p:txBody>
      </p:sp>
      <p:pic>
        <p:nvPicPr>
          <p:cNvPr id="2053" name="Picture 5" descr="D:\fengcf\Jlab\shashlyk\组装\first module\IMG_20160107_164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8" y="3212976"/>
            <a:ext cx="6291264" cy="35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engcf\Jlab\shashlyk\组装\first module\IMG_20160107_1642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7075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4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dirty="0" smtClean="0"/>
              <a:t>The module was hung at the end side.</a:t>
            </a:r>
            <a:br>
              <a:rPr lang="en-US" altLang="zh-CN" sz="3200" dirty="0" smtClean="0"/>
            </a:br>
            <a:r>
              <a:rPr lang="en-US" altLang="zh-CN" sz="3200" dirty="0" smtClean="0"/>
              <a:t>The nut and brass bar can stand the module weight.</a:t>
            </a:r>
            <a:endParaRPr lang="zh-CN" altLang="en-US" sz="3200" dirty="0"/>
          </a:p>
        </p:txBody>
      </p:sp>
      <p:pic>
        <p:nvPicPr>
          <p:cNvPr id="3074" name="Picture 2" descr="D:\fengcf\Jlab\shashlyk\组装\first module\IMG_20160107_164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8" y="1600200"/>
            <a:ext cx="80286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module was left at two end support status</a:t>
            </a:r>
            <a:endParaRPr lang="zh-CN" altLang="en-US" sz="2400" dirty="0"/>
          </a:p>
        </p:txBody>
      </p:sp>
      <p:pic>
        <p:nvPicPr>
          <p:cNvPr id="4098" name="Picture 2" descr="D:\fengcf\Jlab\shashlyk\组装\first module\IMG_20160107_164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8" y="980728"/>
            <a:ext cx="7110676" cy="40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engcf\Jlab\shashlyk\组装\first module\IMG_20160107_164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806680" cy="2709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127000">
              <a:schemeClr val="accent2"/>
            </a:glow>
            <a:outerShdw blurRad="50800" dist="50800" dir="54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8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Office PowerPoint</Application>
  <PresentationFormat>全屏显示(4:3)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First prototype module  released from the assembling platform</vt:lpstr>
      <vt:lpstr>The first prototype module was assembled one week ago. It was took out from the assemble platform today(2016.1.7)</vt:lpstr>
      <vt:lpstr>The module was fixed on one support plate at the end side, only one nut for each support bar</vt:lpstr>
      <vt:lpstr>The module was hung at the end side. The nut and brass bar can stand the module weight.</vt:lpstr>
      <vt:lpstr>The module was left at two end support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prototype module  released from the assembling platform</dc:title>
  <dc:creator>fengc</dc:creator>
  <cp:lastModifiedBy>fengc</cp:lastModifiedBy>
  <cp:revision>4</cp:revision>
  <dcterms:created xsi:type="dcterms:W3CDTF">2016-01-07T09:05:26Z</dcterms:created>
  <dcterms:modified xsi:type="dcterms:W3CDTF">2016-01-07T09:39:53Z</dcterms:modified>
</cp:coreProperties>
</file>