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5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3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13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30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55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5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46C3F-8C5D-455D-B8B6-4C50A3A55548}" type="datetimeFigureOut">
              <a:rPr lang="zh-CN" altLang="en-US" smtClean="0"/>
              <a:t>2016/1/7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6DDB-3709-4D67-A2B4-D9953B752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27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26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4000" dirty="0" smtClea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 algn="ctr">
              <a:buNone/>
            </a:pP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 algn="ctr">
              <a:buNone/>
            </a:pPr>
            <a:r>
              <a:rPr lang="en-US" altLang="zh-CN" sz="4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New design about </a:t>
            </a:r>
            <a:r>
              <a:rPr lang="en-US" altLang="zh-CN" sz="4000" dirty="0" err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Shashlyk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40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calorimeter</a:t>
            </a:r>
          </a:p>
          <a:p>
            <a:pPr marL="0" indent="0" algn="ctr">
              <a:buNone/>
            </a:pPr>
            <a:endParaRPr lang="en-US" altLang="zh-CN" sz="2400" dirty="0" smtClean="0">
              <a:latin typeface="MV Boli" panose="02000500030200090000" pitchFamily="2" charset="0"/>
              <a:ea typeface="Adobe 黑体 Std R" panose="020B0400000000000000" pitchFamily="34" charset="-122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US" altLang="zh-CN" sz="2400" dirty="0" smtClean="0">
                <a:latin typeface="MV Boli" panose="02000500030200090000" pitchFamily="2" charset="0"/>
                <a:ea typeface="Adobe 黑体 Std R" panose="020B0400000000000000" pitchFamily="34" charset="-122"/>
                <a:cs typeface="MV Boli" panose="02000500030200090000" pitchFamily="2" charset="0"/>
              </a:rPr>
              <a:t>Chendi Shen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91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066692"/>
            <a:ext cx="12192000" cy="791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93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1" y="350463"/>
            <a:ext cx="8595946" cy="6251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9158653" y="852854"/>
            <a:ext cx="3033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New </a:t>
            </a:r>
            <a:r>
              <a:rPr lang="en-US" altLang="zh-CN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Design</a:t>
            </a:r>
            <a:endParaRPr lang="zh-CN" altLang="en-US" sz="2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08831" y="2540977"/>
            <a:ext cx="2725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Two difference</a:t>
            </a:r>
          </a:p>
          <a:p>
            <a:pPr algn="ctr"/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FF0000"/>
                </a:solidFill>
              </a:rPr>
              <a:t>LEGO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type lock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7030A0"/>
                </a:solidFill>
              </a:rPr>
              <a:t>Sandwich compression wires &amp; Wire tensioner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5992" y="4273062"/>
            <a:ext cx="2497016" cy="184638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2085975" y="923925"/>
            <a:ext cx="2438400" cy="423574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171950" y="5353049"/>
            <a:ext cx="1562100" cy="299749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667500" y="2724150"/>
            <a:ext cx="2066925" cy="274320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6677025" y="2752725"/>
            <a:ext cx="2076450" cy="2733675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667500" y="2724150"/>
            <a:ext cx="2066925" cy="274320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6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5" y="0"/>
            <a:ext cx="536745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82" y="643263"/>
            <a:ext cx="5512035" cy="5304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6191800" y="3514725"/>
            <a:ext cx="1504950" cy="1543050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66775" y="5591175"/>
            <a:ext cx="1885950" cy="638175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7" idx="3"/>
            <a:endCxn id="6" idx="1"/>
          </p:cNvCxnSpPr>
          <p:nvPr/>
        </p:nvCxnSpPr>
        <p:spPr>
          <a:xfrm flipV="1">
            <a:off x="2752725" y="4286250"/>
            <a:ext cx="3439075" cy="1624013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305050" y="3295650"/>
            <a:ext cx="2095500" cy="1762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00" y="1031244"/>
            <a:ext cx="2790825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8" y="3429000"/>
            <a:ext cx="3400425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</Words>
  <Application>Microsoft Office PowerPoint</Application>
  <PresentationFormat>宽屏</PresentationFormat>
  <Paragraphs>11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Adobe 黑体 Std R</vt:lpstr>
      <vt:lpstr>Microsoft YaHei UI</vt:lpstr>
      <vt:lpstr>等线</vt:lpstr>
      <vt:lpstr>等线 Light</vt:lpstr>
      <vt:lpstr>Arial</vt:lpstr>
      <vt:lpstr>MV Boli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chendi shen</dc:creator>
  <cp:lastModifiedBy>chendi shen</cp:lastModifiedBy>
  <cp:revision>7</cp:revision>
  <dcterms:created xsi:type="dcterms:W3CDTF">2016-01-07T09:47:22Z</dcterms:created>
  <dcterms:modified xsi:type="dcterms:W3CDTF">2016-01-07T10:41:40Z</dcterms:modified>
</cp:coreProperties>
</file>