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C9D3F-A171-4D94-A879-7FD83E32BAE0}" type="datetimeFigureOut">
              <a:rPr lang="zh-CN" altLang="en-US" smtClean="0"/>
              <a:t>2016/1/21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51627-2C47-46F0-A07D-45D1BE390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20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3BC2-E011-4580-AE27-6BF4D7FFC921}" type="datetimeFigureOut">
              <a:rPr lang="zh-CN" altLang="en-US" smtClean="0"/>
              <a:t>2016/1/21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6E66-21AA-4200-8545-E7786D95D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17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3BC2-E011-4580-AE27-6BF4D7FFC921}" type="datetimeFigureOut">
              <a:rPr lang="zh-CN" altLang="en-US" smtClean="0"/>
              <a:t>2016/1/21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6E66-21AA-4200-8545-E7786D95D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35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3BC2-E011-4580-AE27-6BF4D7FFC921}" type="datetimeFigureOut">
              <a:rPr lang="zh-CN" altLang="en-US" smtClean="0"/>
              <a:t>2016/1/21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6E66-21AA-4200-8545-E7786D95D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70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3BC2-E011-4580-AE27-6BF4D7FFC921}" type="datetimeFigureOut">
              <a:rPr lang="zh-CN" altLang="en-US" smtClean="0"/>
              <a:t>2016/1/21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6E66-21AA-4200-8545-E7786D95D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40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3BC2-E011-4580-AE27-6BF4D7FFC921}" type="datetimeFigureOut">
              <a:rPr lang="zh-CN" altLang="en-US" smtClean="0"/>
              <a:t>2016/1/21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6E66-21AA-4200-8545-E7786D95D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74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3BC2-E011-4580-AE27-6BF4D7FFC921}" type="datetimeFigureOut">
              <a:rPr lang="zh-CN" altLang="en-US" smtClean="0"/>
              <a:t>2016/1/21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6E66-21AA-4200-8545-E7786D95D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0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3BC2-E011-4580-AE27-6BF4D7FFC921}" type="datetimeFigureOut">
              <a:rPr lang="zh-CN" altLang="en-US" smtClean="0"/>
              <a:t>2016/1/21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6E66-21AA-4200-8545-E7786D95D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10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3BC2-E011-4580-AE27-6BF4D7FFC921}" type="datetimeFigureOut">
              <a:rPr lang="zh-CN" altLang="en-US" smtClean="0"/>
              <a:t>2016/1/21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6E66-21AA-4200-8545-E7786D95D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9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3BC2-E011-4580-AE27-6BF4D7FFC921}" type="datetimeFigureOut">
              <a:rPr lang="zh-CN" altLang="en-US" smtClean="0"/>
              <a:t>2016/1/21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6E66-21AA-4200-8545-E7786D95D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40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3BC2-E011-4580-AE27-6BF4D7FFC921}" type="datetimeFigureOut">
              <a:rPr lang="zh-CN" altLang="en-US" smtClean="0"/>
              <a:t>2016/1/21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6E66-21AA-4200-8545-E7786D95D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33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3BC2-E011-4580-AE27-6BF4D7FFC921}" type="datetimeFigureOut">
              <a:rPr lang="zh-CN" altLang="en-US" smtClean="0"/>
              <a:t>2016/1/21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6E66-21AA-4200-8545-E7786D95D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19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43BC2-E011-4580-AE27-6BF4D7FFC921}" type="datetimeFigureOut">
              <a:rPr lang="zh-CN" altLang="en-US" smtClean="0"/>
              <a:t>2016/1/21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16E66-21AA-4200-8545-E7786D95DB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92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1696916"/>
            <a:ext cx="1219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 </a:t>
            </a:r>
            <a:r>
              <a:rPr lang="en-US" altLang="zh-CN" sz="2800" dirty="0" smtClean="0">
                <a:latin typeface="+mj-lt"/>
              </a:rPr>
              <a:t>EC Assembling  with Assembly Stand of THU</a:t>
            </a:r>
          </a:p>
          <a:p>
            <a:pPr algn="ctr"/>
            <a:r>
              <a:rPr lang="en-US" altLang="zh-CN" dirty="0" smtClean="0"/>
              <a:t> 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r>
              <a:rPr lang="en-US" altLang="zh-CN" dirty="0" smtClean="0"/>
              <a:t> Chendi Shen </a:t>
            </a:r>
          </a:p>
          <a:p>
            <a:pPr algn="ctr"/>
            <a:r>
              <a:rPr lang="en-US" altLang="zh-CN" dirty="0" smtClean="0"/>
              <a:t>1/21/2016 </a:t>
            </a:r>
          </a:p>
          <a:p>
            <a:pPr algn="ctr"/>
            <a:r>
              <a:rPr lang="en-US" altLang="zh-CN" dirty="0" smtClean="0"/>
              <a:t>Tsinghua U.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471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91" y="656493"/>
            <a:ext cx="10058400" cy="5648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290146" y="19343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Step1. Bottom of the assembly stand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600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23" y="937846"/>
            <a:ext cx="10058400" cy="5648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90146" y="193431"/>
            <a:ext cx="549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Step2. A bottom piece for supporting the plates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156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901794"/>
            <a:ext cx="3285393" cy="585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07" y="992162"/>
            <a:ext cx="3285394" cy="585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5324930" y="207331"/>
            <a:ext cx="5938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Step4. place the bottom endplate, then start stacking the plates.(1cm,AL)</a:t>
            </a:r>
          </a:p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42546" y="345831"/>
            <a:ext cx="340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Step3. 3 posts for positioning</a:t>
            </a:r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127" y="992162"/>
            <a:ext cx="3293894" cy="5865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7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23" y="202222"/>
            <a:ext cx="3643669" cy="6488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773723" y="1055077"/>
            <a:ext cx="4853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Step5 </a:t>
            </a:r>
          </a:p>
          <a:p>
            <a:r>
              <a:rPr lang="en-US" altLang="zh-CN" dirty="0" smtClean="0"/>
              <a:t>    Six 2.5-mm </a:t>
            </a:r>
            <a:r>
              <a:rPr lang="en-US" altLang="zh-CN" dirty="0" err="1" smtClean="0"/>
              <a:t>dia</a:t>
            </a:r>
            <a:r>
              <a:rPr lang="en-US" altLang="zh-CN" dirty="0" smtClean="0"/>
              <a:t> aluminum posts are inserted through pre-drilled holes of the bottom assembly stand and all plates.</a:t>
            </a:r>
          </a:p>
          <a:p>
            <a:r>
              <a:rPr lang="en-US" altLang="zh-CN" dirty="0" smtClean="0"/>
              <a:t>    Continue stacking all plates. The six poles can be raised to align all plates.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241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14" y="162656"/>
            <a:ext cx="3668354" cy="6532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15" y="162656"/>
            <a:ext cx="3668354" cy="6532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290146" y="1055077"/>
            <a:ext cx="3402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Step6 </a:t>
            </a:r>
          </a:p>
          <a:p>
            <a:r>
              <a:rPr lang="en-US" altLang="zh-CN" dirty="0" smtClean="0"/>
              <a:t>    All 194x lead, 194x scintillator, and 388x paper layers are stacked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557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38" y="149469"/>
            <a:ext cx="3623919" cy="6453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64" y="149469"/>
            <a:ext cx="3623919" cy="6453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290146" y="1055077"/>
            <a:ext cx="3402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Step7</a:t>
            </a:r>
          </a:p>
          <a:p>
            <a:r>
              <a:rPr lang="en-US" altLang="zh-CN" dirty="0" smtClean="0"/>
              <a:t>      Add the top end-plate which is identical to the bottom endplate.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Step8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Add the </a:t>
            </a:r>
            <a:r>
              <a:rPr lang="en-US" altLang="zh-CN" dirty="0"/>
              <a:t>pressure sensor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756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384" y="272559"/>
            <a:ext cx="3544923" cy="6312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13" y="272560"/>
            <a:ext cx="3544924" cy="6312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14301" y="749497"/>
            <a:ext cx="3130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Step9</a:t>
            </a:r>
          </a:p>
          <a:p>
            <a:r>
              <a:rPr lang="zh-CN" altLang="en-US" dirty="0" smtClean="0"/>
              <a:t>Now add two supporting </a:t>
            </a:r>
            <a:r>
              <a:rPr lang="en-US" altLang="zh-CN" dirty="0" smtClean="0"/>
              <a:t>,</a:t>
            </a:r>
            <a:r>
              <a:rPr lang="zh-CN" altLang="en-US" dirty="0" smtClean="0"/>
              <a:t>and a top plate for compressing all layers.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147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77" y="483577"/>
            <a:ext cx="3352372" cy="5969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861647" y="1470466"/>
            <a:ext cx="3130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Problem:</a:t>
            </a:r>
          </a:p>
          <a:p>
            <a:r>
              <a:rPr lang="en-US" altLang="zh-CN" dirty="0"/>
              <a:t>The screw is not long </a:t>
            </a:r>
            <a:r>
              <a:rPr lang="en-US" altLang="zh-CN" dirty="0" err="1" smtClean="0"/>
              <a:t>enough,tomorrow</a:t>
            </a:r>
            <a:r>
              <a:rPr lang="en-US" altLang="zh-CN" dirty="0" smtClean="0"/>
              <a:t> we will exchange two long one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1036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138</Words>
  <Application>Microsoft Office PowerPoint</Application>
  <PresentationFormat>宽屏</PresentationFormat>
  <Paragraphs>29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chendi shen</dc:creator>
  <cp:lastModifiedBy>chendi shen</cp:lastModifiedBy>
  <cp:revision>4</cp:revision>
  <dcterms:created xsi:type="dcterms:W3CDTF">2016-01-21T13:39:08Z</dcterms:created>
  <dcterms:modified xsi:type="dcterms:W3CDTF">2016-01-21T14:02:56Z</dcterms:modified>
</cp:coreProperties>
</file>