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73" r:id="rId5"/>
    <p:sldId id="274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96" y="-5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C87-2F15-4D34-B081-479BE4A8021D}" type="datetimeFigureOut">
              <a:rPr lang="zh-CN" altLang="en-US" smtClean="0"/>
              <a:t>2016/2/18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ACF67-C388-4680-BA9A-0D40289A83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320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C87-2F15-4D34-B081-479BE4A8021D}" type="datetimeFigureOut">
              <a:rPr lang="zh-CN" altLang="en-US" smtClean="0"/>
              <a:t>2016/2/18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ACF67-C388-4680-BA9A-0D40289A83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004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C87-2F15-4D34-B081-479BE4A8021D}" type="datetimeFigureOut">
              <a:rPr lang="zh-CN" altLang="en-US" smtClean="0"/>
              <a:t>2016/2/18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ACF67-C388-4680-BA9A-0D40289A83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1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C87-2F15-4D34-B081-479BE4A8021D}" type="datetimeFigureOut">
              <a:rPr lang="zh-CN" altLang="en-US" smtClean="0"/>
              <a:t>2016/2/18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ACF67-C388-4680-BA9A-0D40289A83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01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C87-2F15-4D34-B081-479BE4A8021D}" type="datetimeFigureOut">
              <a:rPr lang="zh-CN" altLang="en-US" smtClean="0"/>
              <a:t>2016/2/18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ACF67-C388-4680-BA9A-0D40289A83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6320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C87-2F15-4D34-B081-479BE4A8021D}" type="datetimeFigureOut">
              <a:rPr lang="zh-CN" altLang="en-US" smtClean="0"/>
              <a:t>2016/2/18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ACF67-C388-4680-BA9A-0D40289A83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7485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C87-2F15-4D34-B081-479BE4A8021D}" type="datetimeFigureOut">
              <a:rPr lang="zh-CN" altLang="en-US" smtClean="0"/>
              <a:t>2016/2/18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ACF67-C388-4680-BA9A-0D40289A83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8678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C87-2F15-4D34-B081-479BE4A8021D}" type="datetimeFigureOut">
              <a:rPr lang="zh-CN" altLang="en-US" smtClean="0"/>
              <a:t>2016/2/18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ACF67-C388-4680-BA9A-0D40289A83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546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C87-2F15-4D34-B081-479BE4A8021D}" type="datetimeFigureOut">
              <a:rPr lang="zh-CN" altLang="en-US" smtClean="0"/>
              <a:t>2016/2/18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ACF67-C388-4680-BA9A-0D40289A83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6521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C87-2F15-4D34-B081-479BE4A8021D}" type="datetimeFigureOut">
              <a:rPr lang="zh-CN" altLang="en-US" smtClean="0"/>
              <a:t>2016/2/18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ACF67-C388-4680-BA9A-0D40289A83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7440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C87-2F15-4D34-B081-479BE4A8021D}" type="datetimeFigureOut">
              <a:rPr lang="zh-CN" altLang="en-US" smtClean="0"/>
              <a:t>2016/2/18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ACF67-C388-4680-BA9A-0D40289A83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685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EAC87-2F15-4D34-B081-479BE4A8021D}" type="datetimeFigureOut">
              <a:rPr lang="zh-CN" altLang="en-US" smtClean="0"/>
              <a:t>2016/2/18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ACF67-C388-4680-BA9A-0D40289A83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0324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Scintillator primary </a:t>
            </a:r>
            <a:r>
              <a:rPr lang="en-US" altLang="zh-CN" smtClean="0"/>
              <a:t>test results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 smtClean="0"/>
              <a:t>Cunfeng</a:t>
            </a:r>
            <a:r>
              <a:rPr lang="en-US" altLang="zh-CN" dirty="0" smtClean="0"/>
              <a:t> Feng</a:t>
            </a:r>
            <a:endParaRPr lang="en-US" altLang="zh-CN" dirty="0"/>
          </a:p>
          <a:p>
            <a:r>
              <a:rPr lang="en-US" altLang="zh-CN" dirty="0" err="1" smtClean="0"/>
              <a:t>Zhongquan</a:t>
            </a:r>
            <a:r>
              <a:rPr lang="en-US" altLang="zh-CN" dirty="0" smtClean="0"/>
              <a:t> Zhang</a:t>
            </a:r>
          </a:p>
          <a:p>
            <a:r>
              <a:rPr lang="en-US" altLang="zh-CN" dirty="0" err="1" smtClean="0"/>
              <a:t>Ang</a:t>
            </a:r>
            <a:r>
              <a:rPr lang="en-US" altLang="zh-CN" dirty="0" smtClean="0"/>
              <a:t> Li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0713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Test results before the New Year holiday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2937472"/>
              </p:ext>
            </p:extLst>
          </p:nvPr>
        </p:nvGraphicFramePr>
        <p:xfrm>
          <a:off x="900226" y="1587794"/>
          <a:ext cx="10235608" cy="43380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43574"/>
                <a:gridCol w="1806284"/>
                <a:gridCol w="1806284"/>
                <a:gridCol w="1538686"/>
                <a:gridCol w="1070390"/>
                <a:gridCol w="1070390"/>
              </a:tblGrid>
              <a:tr h="426497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scintillator number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no reflector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tyvek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>
                          <a:effectLst/>
                        </a:rPr>
                        <a:t>mylar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</a:tr>
              <a:tr h="47523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air gap lead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print paper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print paper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386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no narrowside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no narrowside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narrowside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8742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>
                          <a:effectLst/>
                        </a:rPr>
                        <a:t>1</a:t>
                      </a: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>
                          <a:effectLst/>
                        </a:rPr>
                        <a:t>5.5</a:t>
                      </a: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>
                          <a:effectLst/>
                        </a:rPr>
                        <a:t>5.8</a:t>
                      </a: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 dirty="0">
                          <a:effectLst/>
                        </a:rPr>
                        <a:t>6.6</a:t>
                      </a: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5.9</a:t>
                      </a:r>
                      <a:r>
                        <a:rPr lang="zh-CN" altLang="en-US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</a:t>
                      </a:r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</a:tr>
              <a:tr h="402126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>
                          <a:effectLst/>
                        </a:rPr>
                        <a:t>2</a:t>
                      </a: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>
                          <a:effectLst/>
                        </a:rPr>
                        <a:t>4.4</a:t>
                      </a: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>
                          <a:effectLst/>
                        </a:rPr>
                        <a:t>4.7</a:t>
                      </a: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>
                          <a:effectLst/>
                        </a:rPr>
                        <a:t>6.25</a:t>
                      </a: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5.3</a:t>
                      </a:r>
                      <a:r>
                        <a:rPr lang="zh-CN" altLang="en-US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</a:t>
                      </a:r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</a:tr>
              <a:tr h="402126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>
                          <a:effectLst/>
                        </a:rPr>
                        <a:t>3</a:t>
                      </a: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>
                          <a:effectLst/>
                        </a:rPr>
                        <a:t>5.5</a:t>
                      </a: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5.5</a:t>
                      </a:r>
                      <a:r>
                        <a:rPr lang="zh-CN" altLang="en-US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>
                          <a:effectLst/>
                        </a:rPr>
                        <a:t>9.8</a:t>
                      </a: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altLang="zh-CN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6.1</a:t>
                      </a:r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</a:tr>
              <a:tr h="341198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>
                          <a:effectLst/>
                        </a:rPr>
                        <a:t>4</a:t>
                      </a: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>
                          <a:effectLst/>
                        </a:rPr>
                        <a:t>8.75</a:t>
                      </a: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altLang="zh-CN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5.8</a:t>
                      </a:r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</a:tr>
              <a:tr h="341198"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</a:tr>
              <a:tr h="341198"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</a:tr>
              <a:tr h="34119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 *:this scintillator has no reflector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</a:tr>
              <a:tr h="34119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**:these scintillators have no narrow side packages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2456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Test results after the New Year holiday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9504821"/>
              </p:ext>
            </p:extLst>
          </p:nvPr>
        </p:nvGraphicFramePr>
        <p:xfrm>
          <a:off x="900226" y="1587794"/>
          <a:ext cx="10072574" cy="3286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8836"/>
                <a:gridCol w="1784468"/>
                <a:gridCol w="1771650"/>
                <a:gridCol w="1817370"/>
                <a:gridCol w="2000250"/>
              </a:tblGrid>
              <a:tr h="426497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scintillator </a:t>
                      </a:r>
                      <a:r>
                        <a:rPr lang="en-US" sz="1800" u="none" strike="noStrike" dirty="0" smtClean="0">
                          <a:effectLst/>
                        </a:rPr>
                        <a:t>number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>
                          <a:effectLst/>
                        </a:rPr>
                        <a:t>mylar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no reflector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</a:tr>
              <a:tr h="44680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</a:rPr>
                        <a:t>no air </a:t>
                      </a:r>
                      <a:r>
                        <a:rPr lang="en-US" sz="1800" u="none" strike="noStrike" dirty="0">
                          <a:effectLst/>
                        </a:rPr>
                        <a:t>gap lead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</a:rPr>
                        <a:t>print paper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u="none" strike="noStrike" kern="1200" dirty="0" smtClean="0">
                          <a:effectLst/>
                        </a:rPr>
                        <a:t> print paper*</a:t>
                      </a:r>
                      <a:endParaRPr 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</a:tr>
              <a:tr h="4386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no </a:t>
                      </a:r>
                      <a:r>
                        <a:rPr lang="en-US" sz="1800" u="none" strike="noStrike" dirty="0" smtClean="0">
                          <a:effectLst/>
                        </a:rPr>
                        <a:t>narrow side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</a:rPr>
                        <a:t>no </a:t>
                      </a:r>
                      <a:r>
                        <a:rPr lang="en-US" sz="1800" u="none" strike="noStrike" dirty="0" smtClean="0">
                          <a:effectLst/>
                        </a:rPr>
                        <a:t>narrow  side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altLang="zh-CN" sz="1800" u="none" strike="noStrike" kern="1200" dirty="0" smtClean="0">
                          <a:effectLst/>
                        </a:rPr>
                        <a:t>no </a:t>
                      </a:r>
                      <a:r>
                        <a:rPr lang="en-US" altLang="zh-CN" sz="1800" u="none" strike="noStrike" kern="1200" dirty="0" err="1" smtClean="0">
                          <a:effectLst/>
                        </a:rPr>
                        <a:t>narrowside</a:t>
                      </a:r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8742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>
                          <a:effectLst/>
                        </a:rPr>
                        <a:t>1</a:t>
                      </a: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ctr" anchorCtr="1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altLang="zh-CN" sz="1800" u="none" strike="noStrike" kern="1200" dirty="0" smtClean="0">
                          <a:effectLst/>
                        </a:rPr>
                        <a:t>         5.3</a:t>
                      </a:r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 anchorCtr="1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altLang="zh-CN" sz="1800" u="none" strike="noStrike" kern="1200" dirty="0" smtClean="0">
                          <a:effectLst/>
                        </a:rPr>
                        <a:t>4.4</a:t>
                      </a:r>
                      <a:endParaRPr lang="en-US" altLang="zh-CN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 anchorCtr="1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altLang="zh-CN" sz="1800" u="none" strike="noStrike" kern="1200" dirty="0" smtClean="0">
                          <a:effectLst/>
                        </a:rPr>
                        <a:t>4.8</a:t>
                      </a:r>
                      <a:endParaRPr lang="en-US" altLang="zh-CN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 anchorCtr="1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u="none" strike="noStrike" kern="1200" dirty="0" smtClean="0">
                          <a:effectLst/>
                        </a:rPr>
                        <a:t>6.1</a:t>
                      </a:r>
                      <a:endParaRPr 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 anchorCtr="1"/>
                </a:tc>
              </a:tr>
              <a:tr h="402126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>
                          <a:effectLst/>
                        </a:rPr>
                        <a:t>2</a:t>
                      </a: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ctr" anchorCtr="1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altLang="zh-CN" sz="1800" u="none" strike="noStrike" kern="1200" dirty="0" smtClean="0">
                          <a:effectLst/>
                        </a:rPr>
                        <a:t>         4.5</a:t>
                      </a:r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 anchorCtr="1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altLang="zh-CN" sz="1800" u="none" strike="noStrike" kern="1200" smtClean="0">
                          <a:effectLst/>
                        </a:rPr>
                        <a:t>3.1</a:t>
                      </a:r>
                      <a:endParaRPr lang="en-US" altLang="zh-CN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 anchorCtr="1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altLang="zh-CN" sz="1800" u="none" strike="noStrike" kern="1200" smtClean="0">
                          <a:effectLst/>
                        </a:rPr>
                        <a:t>4.5</a:t>
                      </a:r>
                      <a:endParaRPr lang="en-US" altLang="zh-CN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 anchorCtr="1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altLang="zh-CN" sz="1800" u="none" strike="noStrike" kern="1200" dirty="0" smtClean="0">
                          <a:effectLst/>
                        </a:rPr>
                        <a:t>5.2</a:t>
                      </a:r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/>
                </a:tc>
              </a:tr>
              <a:tr h="402126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>
                          <a:effectLst/>
                        </a:rPr>
                        <a:t>3</a:t>
                      </a: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ctr" anchorCtr="1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altLang="zh-CN" sz="1800" u="none" strike="noStrike" kern="1200" dirty="0" smtClean="0">
                          <a:effectLst/>
                        </a:rPr>
                        <a:t>5.6</a:t>
                      </a:r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 anchorCtr="1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altLang="zh-CN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 anchorCtr="1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altLang="zh-CN" sz="1800" u="none" strike="noStrike" kern="1200" smtClean="0">
                          <a:effectLst/>
                        </a:rPr>
                        <a:t>5.5</a:t>
                      </a:r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 anchorCtr="1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altLang="zh-CN" sz="1800" u="none" strike="noStrike" kern="1200" dirty="0" smtClean="0">
                          <a:effectLst/>
                        </a:rPr>
                        <a:t>5.5</a:t>
                      </a:r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 anchorCtr="1"/>
                </a:tc>
              </a:tr>
              <a:tr h="341198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800" u="none" strike="noStrike" kern="1200">
                          <a:effectLst/>
                        </a:rPr>
                        <a:t>4</a:t>
                      </a:r>
                      <a:endParaRPr lang="en-US" altLang="zh-CN" sz="1800" b="0" i="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 anchorCtr="1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altLang="zh-CN" sz="1800" u="none" strike="noStrike" kern="1200" dirty="0" smtClean="0">
                          <a:effectLst/>
                        </a:rPr>
                        <a:t>5.6</a:t>
                      </a:r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 anchorCtr="1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altLang="zh-CN" sz="1800" u="none" strike="noStrike" kern="1200" smtClean="0">
                          <a:effectLst/>
                        </a:rPr>
                        <a:t>5</a:t>
                      </a:r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 anchorCtr="1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altLang="zh-CN" sz="1800" u="none" strike="noStrike" kern="1200" smtClean="0">
                          <a:effectLst/>
                        </a:rPr>
                        <a:t>5.2</a:t>
                      </a:r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 anchorCtr="1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zh-CN" altLang="en-US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 anchorCtr="1"/>
                </a:tc>
              </a:tr>
              <a:tr h="341198">
                <a:tc gridSpan="4"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*:these</a:t>
                      </a:r>
                      <a:r>
                        <a:rPr lang="en-US" altLang="zh-CN" baseline="0" dirty="0" smtClean="0"/>
                        <a:t> results come from what we did before the New Year holiday</a:t>
                      </a:r>
                      <a:endParaRPr lang="zh-CN" altLang="en-US" dirty="0"/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752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Fit results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4475797" y="726896"/>
            <a:ext cx="27774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No.4</a:t>
            </a:r>
          </a:p>
          <a:p>
            <a:r>
              <a:rPr lang="en-US" altLang="zh-CN" sz="2800" dirty="0" smtClean="0"/>
              <a:t>Mylar reflector</a:t>
            </a:r>
          </a:p>
          <a:p>
            <a:r>
              <a:rPr lang="en-US" altLang="zh-CN" sz="2800" dirty="0" smtClean="0"/>
              <a:t>and narrow side </a:t>
            </a:r>
            <a:endParaRPr lang="zh-CN" altLang="en-US" sz="2800" dirty="0"/>
          </a:p>
        </p:txBody>
      </p:sp>
      <p:pic>
        <p:nvPicPr>
          <p:cNvPr id="6" name="内容占位符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571" y="2128838"/>
            <a:ext cx="4950981" cy="3357562"/>
          </a:xfr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3576" y="2128838"/>
            <a:ext cx="5143499" cy="348812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774508" y="5727567"/>
            <a:ext cx="3073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Before holiday</a:t>
            </a:r>
            <a:endParaRPr lang="zh-CN" altLang="en-US" sz="3200" dirty="0"/>
          </a:p>
        </p:txBody>
      </p:sp>
      <p:sp>
        <p:nvSpPr>
          <p:cNvPr id="8" name="文本框 7"/>
          <p:cNvSpPr txBox="1"/>
          <p:nvPr/>
        </p:nvSpPr>
        <p:spPr>
          <a:xfrm>
            <a:off x="6996113" y="5727567"/>
            <a:ext cx="2886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After holiday</a:t>
            </a:r>
          </a:p>
        </p:txBody>
      </p:sp>
    </p:spTree>
    <p:extLst>
      <p:ext uri="{BB962C8B-B14F-4D97-AF65-F5344CB8AC3E}">
        <p14:creationId xmlns:p14="http://schemas.microsoft.com/office/powerpoint/2010/main" val="2204421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4280855" y="2967335"/>
            <a:ext cx="3630289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8800" b="0" cap="none" spc="0" dirty="0" smtClean="0">
                <a:ln w="0"/>
                <a:solidFill>
                  <a:schemeClr val="accent3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Thanks</a:t>
            </a:r>
            <a:r>
              <a:rPr lang="en-US" altLang="zh-CN" sz="5400" b="0" cap="none" spc="0" dirty="0" smtClean="0">
                <a:ln w="0"/>
                <a:solidFill>
                  <a:schemeClr val="accent3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!</a:t>
            </a:r>
            <a:endParaRPr lang="zh-CN" altLang="en-US" sz="5400" b="0" cap="none" spc="0" dirty="0">
              <a:ln w="0"/>
              <a:solidFill>
                <a:schemeClr val="accent3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1313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153</Words>
  <Application>Microsoft Office PowerPoint</Application>
  <PresentationFormat>自定义</PresentationFormat>
  <Paragraphs>73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Scintillator primary test results</vt:lpstr>
      <vt:lpstr>Test results before the New Year holiday</vt:lpstr>
      <vt:lpstr>Test results after the New Year holiday</vt:lpstr>
      <vt:lpstr>Fit results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Scintillator primary test result</dc:title>
  <dc:creator>李昂</dc:creator>
  <cp:lastModifiedBy>lenovo</cp:lastModifiedBy>
  <cp:revision>19</cp:revision>
  <dcterms:created xsi:type="dcterms:W3CDTF">2016-02-04T10:49:49Z</dcterms:created>
  <dcterms:modified xsi:type="dcterms:W3CDTF">2016-02-18T12:12:13Z</dcterms:modified>
</cp:coreProperties>
</file>