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6" r:id="rId5"/>
    <p:sldId id="265" r:id="rId6"/>
    <p:sldId id="259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20937;&#12290;\Desktop\&#26032;&#24314;%20Microsoft%20Excel%20Worksheet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20937;&#12290;\Desktop\&#26032;&#24314;%20Microsoft%20Excel%20Worksheet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20937;&#12290;\Desktop\&#26032;&#24314;%20Microsoft%20Excel%20Worksheet%20(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20937;&#12290;\Desktop\&#26032;&#24314;%20Microsoft%20Excel%20Worksheet%20(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20937;&#12290;\Desktop\&#26032;&#24314;%20Microsoft%20Excel%20Worksheet%20(2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2000" baseline="0"/>
              <a:t>Reference</a:t>
            </a:r>
            <a:endParaRPr lang="zh-CN" altLang="en-US" sz="2000" baseline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Sheet1!$A$2:$AO$2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Sheet1!$A$3:$AO$3</c:f>
              <c:numCache>
                <c:formatCode>General</c:formatCode>
                <c:ptCount val="41"/>
                <c:pt idx="0">
                  <c:v>31.6</c:v>
                </c:pt>
                <c:pt idx="1">
                  <c:v>31.3</c:v>
                </c:pt>
                <c:pt idx="2">
                  <c:v>30.7</c:v>
                </c:pt>
                <c:pt idx="3">
                  <c:v>30.1</c:v>
                </c:pt>
                <c:pt idx="4">
                  <c:v>28.9</c:v>
                </c:pt>
                <c:pt idx="5">
                  <c:v>28.9</c:v>
                </c:pt>
                <c:pt idx="6">
                  <c:v>27.6</c:v>
                </c:pt>
                <c:pt idx="7">
                  <c:v>25.7</c:v>
                </c:pt>
                <c:pt idx="8">
                  <c:v>25.4</c:v>
                </c:pt>
                <c:pt idx="9">
                  <c:v>25.1</c:v>
                </c:pt>
                <c:pt idx="10">
                  <c:v>26.1</c:v>
                </c:pt>
                <c:pt idx="11">
                  <c:v>25.7</c:v>
                </c:pt>
                <c:pt idx="12">
                  <c:v>26.3</c:v>
                </c:pt>
                <c:pt idx="13">
                  <c:v>25.1</c:v>
                </c:pt>
                <c:pt idx="14">
                  <c:v>26.7</c:v>
                </c:pt>
                <c:pt idx="15">
                  <c:v>25.5</c:v>
                </c:pt>
                <c:pt idx="16">
                  <c:v>27.1</c:v>
                </c:pt>
                <c:pt idx="17">
                  <c:v>28</c:v>
                </c:pt>
                <c:pt idx="18">
                  <c:v>26.8</c:v>
                </c:pt>
                <c:pt idx="19">
                  <c:v>27.1</c:v>
                </c:pt>
                <c:pt idx="20">
                  <c:v>27</c:v>
                </c:pt>
                <c:pt idx="21">
                  <c:v>27.4</c:v>
                </c:pt>
                <c:pt idx="22">
                  <c:v>29.1</c:v>
                </c:pt>
                <c:pt idx="23">
                  <c:v>29.5</c:v>
                </c:pt>
                <c:pt idx="24">
                  <c:v>29.6</c:v>
                </c:pt>
                <c:pt idx="25">
                  <c:v>30.3</c:v>
                </c:pt>
                <c:pt idx="26">
                  <c:v>28.3</c:v>
                </c:pt>
                <c:pt idx="27">
                  <c:v>29.8</c:v>
                </c:pt>
                <c:pt idx="28">
                  <c:v>30.8</c:v>
                </c:pt>
                <c:pt idx="29">
                  <c:v>31.7</c:v>
                </c:pt>
                <c:pt idx="30">
                  <c:v>31.3</c:v>
                </c:pt>
                <c:pt idx="31">
                  <c:v>30.1</c:v>
                </c:pt>
                <c:pt idx="32">
                  <c:v>30.7</c:v>
                </c:pt>
                <c:pt idx="33">
                  <c:v>31</c:v>
                </c:pt>
                <c:pt idx="34">
                  <c:v>32</c:v>
                </c:pt>
                <c:pt idx="35">
                  <c:v>30.3</c:v>
                </c:pt>
                <c:pt idx="36">
                  <c:v>30.2</c:v>
                </c:pt>
                <c:pt idx="37">
                  <c:v>30.1</c:v>
                </c:pt>
                <c:pt idx="38">
                  <c:v>30.7</c:v>
                </c:pt>
                <c:pt idx="39">
                  <c:v>30.3</c:v>
                </c:pt>
                <c:pt idx="40">
                  <c:v>29.9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4249160"/>
        <c:axId val="334249552"/>
      </c:lineChart>
      <c:dateAx>
        <c:axId val="334249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 smtClean="0"/>
                  <a:t>DATE</a:t>
                </a:r>
                <a:endParaRPr lang="zh-CN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34249552"/>
        <c:crosses val="autoZero"/>
        <c:auto val="1"/>
        <c:lblOffset val="100"/>
        <c:baseTimeUnit val="days"/>
      </c:dateAx>
      <c:valAx>
        <c:axId val="334249552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500" baseline="0" dirty="0" smtClean="0"/>
                  <a:t>NPE</a:t>
                </a:r>
                <a:endParaRPr lang="zh-CN" altLang="en-US" sz="1500" baseline="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34249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2000" baseline="0"/>
              <a:t>without reflector</a:t>
            </a:r>
            <a:endParaRPr lang="zh-CN" altLang="en-US" sz="2000" baseline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Group1</c:v>
          </c:tx>
          <c:spPr>
            <a:ln w="28575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Sheet1!$A$44:$AO$44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42480</c:v>
                </c:pt>
              </c:numCache>
            </c:numRef>
          </c:cat>
          <c:val>
            <c:numRef>
              <c:f>Sheet1!$A$45:$AO$45</c:f>
              <c:numCache>
                <c:formatCode>General</c:formatCode>
                <c:ptCount val="41"/>
                <c:pt idx="0">
                  <c:v>25.7</c:v>
                </c:pt>
                <c:pt idx="1">
                  <c:v>24.9</c:v>
                </c:pt>
                <c:pt idx="2">
                  <c:v>26</c:v>
                </c:pt>
                <c:pt idx="4">
                  <c:v>24.5</c:v>
                </c:pt>
                <c:pt idx="5">
                  <c:v>24.9</c:v>
                </c:pt>
                <c:pt idx="6">
                  <c:v>26.7</c:v>
                </c:pt>
                <c:pt idx="7">
                  <c:v>24.2</c:v>
                </c:pt>
                <c:pt idx="8">
                  <c:v>24.4</c:v>
                </c:pt>
                <c:pt idx="9">
                  <c:v>24.6</c:v>
                </c:pt>
                <c:pt idx="10">
                  <c:v>30.6</c:v>
                </c:pt>
                <c:pt idx="13">
                  <c:v>29.6</c:v>
                </c:pt>
                <c:pt idx="15">
                  <c:v>25.7</c:v>
                </c:pt>
                <c:pt idx="19">
                  <c:v>24.2</c:v>
                </c:pt>
                <c:pt idx="24">
                  <c:v>23.1</c:v>
                </c:pt>
              </c:numCache>
            </c:numRef>
          </c:val>
          <c:smooth val="0"/>
        </c:ser>
        <c:ser>
          <c:idx val="1"/>
          <c:order val="1"/>
          <c:tx>
            <c:v>Group2</c:v>
          </c:tx>
          <c:spPr>
            <a:ln w="28575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numRef>
              <c:f>Sheet1!$A$44:$AO$44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42480</c:v>
                </c:pt>
              </c:numCache>
            </c:numRef>
          </c:cat>
          <c:val>
            <c:numRef>
              <c:f>Sheet1!$A$46:$AO$46</c:f>
              <c:numCache>
                <c:formatCode>General</c:formatCode>
                <c:ptCount val="41"/>
                <c:pt idx="0">
                  <c:v>27.4</c:v>
                </c:pt>
                <c:pt idx="1">
                  <c:v>25.8</c:v>
                </c:pt>
                <c:pt idx="2">
                  <c:v>26</c:v>
                </c:pt>
                <c:pt idx="4">
                  <c:v>22.9</c:v>
                </c:pt>
                <c:pt idx="5">
                  <c:v>21.3</c:v>
                </c:pt>
                <c:pt idx="6">
                  <c:v>24.1</c:v>
                </c:pt>
                <c:pt idx="7">
                  <c:v>23.7</c:v>
                </c:pt>
                <c:pt idx="8">
                  <c:v>23.4</c:v>
                </c:pt>
                <c:pt idx="9">
                  <c:v>22.4</c:v>
                </c:pt>
                <c:pt idx="10">
                  <c:v>26.1</c:v>
                </c:pt>
                <c:pt idx="13">
                  <c:v>27.4</c:v>
                </c:pt>
                <c:pt idx="15">
                  <c:v>24.3</c:v>
                </c:pt>
                <c:pt idx="19">
                  <c:v>24.5</c:v>
                </c:pt>
                <c:pt idx="24">
                  <c:v>22.1</c:v>
                </c:pt>
              </c:numCache>
            </c:numRef>
          </c:val>
          <c:smooth val="0"/>
        </c:ser>
        <c:ser>
          <c:idx val="2"/>
          <c:order val="2"/>
          <c:tx>
            <c:v>Group3</c:v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5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cat>
            <c:numRef>
              <c:f>Sheet1!$A$44:$AO$44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42480</c:v>
                </c:pt>
              </c:numCache>
            </c:numRef>
          </c:cat>
          <c:val>
            <c:numRef>
              <c:f>Sheet1!$A$47:$AO$47</c:f>
              <c:numCache>
                <c:formatCode>General</c:formatCode>
                <c:ptCount val="41"/>
                <c:pt idx="0">
                  <c:v>28.6</c:v>
                </c:pt>
                <c:pt idx="1">
                  <c:v>27.4</c:v>
                </c:pt>
                <c:pt idx="2">
                  <c:v>27.1</c:v>
                </c:pt>
                <c:pt idx="5">
                  <c:v>26.3</c:v>
                </c:pt>
                <c:pt idx="6">
                  <c:v>26.6</c:v>
                </c:pt>
                <c:pt idx="7">
                  <c:v>25.8</c:v>
                </c:pt>
                <c:pt idx="8">
                  <c:v>25.3</c:v>
                </c:pt>
                <c:pt idx="9">
                  <c:v>24.6</c:v>
                </c:pt>
                <c:pt idx="10">
                  <c:v>29.5</c:v>
                </c:pt>
                <c:pt idx="15">
                  <c:v>25.2</c:v>
                </c:pt>
                <c:pt idx="19">
                  <c:v>21.4</c:v>
                </c:pt>
                <c:pt idx="24">
                  <c:v>20.399999999999999</c:v>
                </c:pt>
              </c:numCache>
            </c:numRef>
          </c:val>
          <c:smooth val="0"/>
        </c:ser>
        <c:ser>
          <c:idx val="3"/>
          <c:order val="3"/>
          <c:tx>
            <c:v>Group4</c:v>
          </c:tx>
          <c:spPr>
            <a:ln w="28575" cap="rnd">
              <a:noFill/>
              <a:round/>
            </a:ln>
            <a:effectLst/>
          </c:spPr>
          <c:marker>
            <c:symbol val="x"/>
            <c:size val="5"/>
            <c:spPr>
              <a:solidFill>
                <a:srgbClr val="FFC000"/>
              </a:solidFill>
              <a:ln w="9525">
                <a:solidFill>
                  <a:schemeClr val="bg1"/>
                </a:solidFill>
              </a:ln>
              <a:effectLst/>
            </c:spPr>
          </c:marker>
          <c:cat>
            <c:numRef>
              <c:f>Sheet1!$A$44:$AO$44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42480</c:v>
                </c:pt>
              </c:numCache>
            </c:numRef>
          </c:cat>
          <c:val>
            <c:numRef>
              <c:f>Sheet1!$A$48:$AO$48</c:f>
              <c:numCache>
                <c:formatCode>General</c:formatCode>
                <c:ptCount val="41"/>
                <c:pt idx="0">
                  <c:v>28.4</c:v>
                </c:pt>
                <c:pt idx="1">
                  <c:v>26.7</c:v>
                </c:pt>
                <c:pt idx="2">
                  <c:v>27.1</c:v>
                </c:pt>
                <c:pt idx="4">
                  <c:v>24.7</c:v>
                </c:pt>
                <c:pt idx="5">
                  <c:v>24.1</c:v>
                </c:pt>
                <c:pt idx="6">
                  <c:v>23.8</c:v>
                </c:pt>
                <c:pt idx="7">
                  <c:v>22.9</c:v>
                </c:pt>
                <c:pt idx="8">
                  <c:v>22.9</c:v>
                </c:pt>
                <c:pt idx="9">
                  <c:v>21.9</c:v>
                </c:pt>
                <c:pt idx="10">
                  <c:v>30</c:v>
                </c:pt>
                <c:pt idx="13">
                  <c:v>29.2</c:v>
                </c:pt>
                <c:pt idx="15">
                  <c:v>24.2</c:v>
                </c:pt>
                <c:pt idx="19">
                  <c:v>27.2</c:v>
                </c:pt>
                <c:pt idx="24">
                  <c:v>21.7</c:v>
                </c:pt>
              </c:numCache>
            </c:numRef>
          </c:val>
          <c:smooth val="0"/>
        </c:ser>
        <c:ser>
          <c:idx val="4"/>
          <c:order val="4"/>
          <c:tx>
            <c:v>Reference</c:v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cat>
            <c:numRef>
              <c:f>Sheet1!$A$44:$AO$44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42480</c:v>
                </c:pt>
              </c:numCache>
            </c:numRef>
          </c:cat>
          <c:val>
            <c:numRef>
              <c:f>Sheet1!$A$49:$AO$49</c:f>
              <c:numCache>
                <c:formatCode>General</c:formatCode>
                <c:ptCount val="41"/>
                <c:pt idx="0">
                  <c:v>31.6</c:v>
                </c:pt>
                <c:pt idx="1">
                  <c:v>31.3</c:v>
                </c:pt>
                <c:pt idx="2">
                  <c:v>30.7</c:v>
                </c:pt>
                <c:pt idx="3">
                  <c:v>30.1</c:v>
                </c:pt>
                <c:pt idx="4">
                  <c:v>28.9</c:v>
                </c:pt>
                <c:pt idx="5">
                  <c:v>28.9</c:v>
                </c:pt>
                <c:pt idx="6">
                  <c:v>27.6</c:v>
                </c:pt>
                <c:pt idx="7">
                  <c:v>25.7</c:v>
                </c:pt>
                <c:pt idx="8">
                  <c:v>25.4</c:v>
                </c:pt>
                <c:pt idx="9">
                  <c:v>25.1</c:v>
                </c:pt>
                <c:pt idx="10">
                  <c:v>26.1</c:v>
                </c:pt>
                <c:pt idx="11">
                  <c:v>25.7</c:v>
                </c:pt>
                <c:pt idx="12">
                  <c:v>26.3</c:v>
                </c:pt>
                <c:pt idx="13">
                  <c:v>25.1</c:v>
                </c:pt>
                <c:pt idx="14">
                  <c:v>26.7</c:v>
                </c:pt>
                <c:pt idx="15">
                  <c:v>25.5</c:v>
                </c:pt>
                <c:pt idx="16">
                  <c:v>27.1</c:v>
                </c:pt>
                <c:pt idx="17">
                  <c:v>28</c:v>
                </c:pt>
                <c:pt idx="18">
                  <c:v>26.8</c:v>
                </c:pt>
                <c:pt idx="19">
                  <c:v>27.1</c:v>
                </c:pt>
                <c:pt idx="20">
                  <c:v>27</c:v>
                </c:pt>
                <c:pt idx="21">
                  <c:v>27.4</c:v>
                </c:pt>
                <c:pt idx="22">
                  <c:v>29.1</c:v>
                </c:pt>
                <c:pt idx="23">
                  <c:v>29.5</c:v>
                </c:pt>
                <c:pt idx="24">
                  <c:v>29.6</c:v>
                </c:pt>
                <c:pt idx="25">
                  <c:v>30.3</c:v>
                </c:pt>
                <c:pt idx="26">
                  <c:v>28.3</c:v>
                </c:pt>
                <c:pt idx="27">
                  <c:v>29.8</c:v>
                </c:pt>
                <c:pt idx="28">
                  <c:v>30.8</c:v>
                </c:pt>
                <c:pt idx="29">
                  <c:v>31.7</c:v>
                </c:pt>
                <c:pt idx="30">
                  <c:v>31.3</c:v>
                </c:pt>
                <c:pt idx="31">
                  <c:v>30.1</c:v>
                </c:pt>
                <c:pt idx="32">
                  <c:v>30.7</c:v>
                </c:pt>
                <c:pt idx="33">
                  <c:v>31</c:v>
                </c:pt>
                <c:pt idx="34">
                  <c:v>32</c:v>
                </c:pt>
                <c:pt idx="35">
                  <c:v>30.3</c:v>
                </c:pt>
                <c:pt idx="36">
                  <c:v>30.2</c:v>
                </c:pt>
                <c:pt idx="37">
                  <c:v>30.1</c:v>
                </c:pt>
                <c:pt idx="38">
                  <c:v>30.7</c:v>
                </c:pt>
                <c:pt idx="39">
                  <c:v>30.3</c:v>
                </c:pt>
                <c:pt idx="40">
                  <c:v>29.9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4250336"/>
        <c:axId val="334247592"/>
      </c:lineChart>
      <c:dateAx>
        <c:axId val="33425033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34247592"/>
        <c:crosses val="autoZero"/>
        <c:auto val="1"/>
        <c:lblOffset val="100"/>
        <c:baseTimeUnit val="days"/>
      </c:dateAx>
      <c:valAx>
        <c:axId val="334247592"/>
        <c:scaling>
          <c:orientation val="minMax"/>
          <c:max val="5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500" baseline="0" dirty="0" smtClean="0"/>
                  <a:t>NPE</a:t>
                </a:r>
                <a:endParaRPr lang="zh-CN" altLang="en-US" sz="1500" baseline="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3425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print paper</a:t>
            </a:r>
            <a:endParaRPr lang="zh-CN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Group1</c:v>
          </c:tx>
          <c:spPr>
            <a:ln w="28575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Sheet1!$A$51:$AO$51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Sheet1!$A$52:$AO$52</c:f>
              <c:numCache>
                <c:formatCode>General</c:formatCode>
                <c:ptCount val="41"/>
                <c:pt idx="3">
                  <c:v>28.9</c:v>
                </c:pt>
                <c:pt idx="11">
                  <c:v>29.8</c:v>
                </c:pt>
                <c:pt idx="12">
                  <c:v>30.9</c:v>
                </c:pt>
                <c:pt idx="16">
                  <c:v>29.5</c:v>
                </c:pt>
                <c:pt idx="17">
                  <c:v>25.5</c:v>
                </c:pt>
                <c:pt idx="20">
                  <c:v>28</c:v>
                </c:pt>
                <c:pt idx="21">
                  <c:v>25.9</c:v>
                </c:pt>
                <c:pt idx="25">
                  <c:v>22.8</c:v>
                </c:pt>
                <c:pt idx="26">
                  <c:v>25.1</c:v>
                </c:pt>
              </c:numCache>
            </c:numRef>
          </c:val>
          <c:smooth val="0"/>
        </c:ser>
        <c:ser>
          <c:idx val="1"/>
          <c:order val="1"/>
          <c:tx>
            <c:v>Group2</c:v>
          </c:tx>
          <c:spPr>
            <a:ln w="28575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numRef>
              <c:f>Sheet1!$A$51:$AO$51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Sheet1!$A$53:$AO$53</c:f>
              <c:numCache>
                <c:formatCode>General</c:formatCode>
                <c:ptCount val="41"/>
                <c:pt idx="3">
                  <c:v>33.9</c:v>
                </c:pt>
                <c:pt idx="11">
                  <c:v>31.6</c:v>
                </c:pt>
                <c:pt idx="12">
                  <c:v>28.9</c:v>
                </c:pt>
                <c:pt idx="16">
                  <c:v>28.7</c:v>
                </c:pt>
                <c:pt idx="17">
                  <c:v>27.6</c:v>
                </c:pt>
                <c:pt idx="20">
                  <c:v>27.6</c:v>
                </c:pt>
                <c:pt idx="21">
                  <c:v>24.1</c:v>
                </c:pt>
                <c:pt idx="25">
                  <c:v>26.3</c:v>
                </c:pt>
                <c:pt idx="26">
                  <c:v>25.5</c:v>
                </c:pt>
              </c:numCache>
            </c:numRef>
          </c:val>
          <c:smooth val="0"/>
        </c:ser>
        <c:ser>
          <c:idx val="2"/>
          <c:order val="2"/>
          <c:tx>
            <c:v>Group3</c:v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5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cat>
            <c:numRef>
              <c:f>Sheet1!$A$51:$AO$51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Sheet1!$A$54:$AO$54</c:f>
              <c:numCache>
                <c:formatCode>General</c:formatCode>
                <c:ptCount val="41"/>
                <c:pt idx="3">
                  <c:v>34.700000000000003</c:v>
                </c:pt>
                <c:pt idx="16">
                  <c:v>32.9</c:v>
                </c:pt>
                <c:pt idx="17">
                  <c:v>33.5</c:v>
                </c:pt>
                <c:pt idx="20">
                  <c:v>32</c:v>
                </c:pt>
                <c:pt idx="26">
                  <c:v>27.5</c:v>
                </c:pt>
              </c:numCache>
            </c:numRef>
          </c:val>
          <c:smooth val="0"/>
        </c:ser>
        <c:ser>
          <c:idx val="3"/>
          <c:order val="3"/>
          <c:tx>
            <c:v>Group4</c:v>
          </c:tx>
          <c:spPr>
            <a:ln w="28575" cap="rnd">
              <a:noFill/>
              <a:round/>
            </a:ln>
            <a:effectLst/>
          </c:spPr>
          <c:marker>
            <c:symbol val="x"/>
            <c:size val="5"/>
            <c:spPr>
              <a:solidFill>
                <a:srgbClr val="FFC000"/>
              </a:solidFill>
              <a:ln w="9525">
                <a:solidFill>
                  <a:schemeClr val="bg1"/>
                </a:solidFill>
              </a:ln>
              <a:effectLst/>
            </c:spPr>
          </c:marker>
          <c:cat>
            <c:numRef>
              <c:f>Sheet1!$A$51:$AO$51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Sheet1!$A$55:$AO$55</c:f>
              <c:numCache>
                <c:formatCode>General</c:formatCode>
                <c:ptCount val="41"/>
                <c:pt idx="3">
                  <c:v>32.1</c:v>
                </c:pt>
                <c:pt idx="11">
                  <c:v>32.4</c:v>
                </c:pt>
                <c:pt idx="12">
                  <c:v>32</c:v>
                </c:pt>
                <c:pt idx="16">
                  <c:v>27</c:v>
                </c:pt>
                <c:pt idx="17">
                  <c:v>29.9</c:v>
                </c:pt>
                <c:pt idx="21">
                  <c:v>26.4</c:v>
                </c:pt>
                <c:pt idx="25">
                  <c:v>24.8</c:v>
                </c:pt>
                <c:pt idx="26">
                  <c:v>29.8</c:v>
                </c:pt>
              </c:numCache>
            </c:numRef>
          </c:val>
          <c:smooth val="0"/>
        </c:ser>
        <c:ser>
          <c:idx val="4"/>
          <c:order val="4"/>
          <c:tx>
            <c:v>Reference</c:v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Sheet1!$A$51:$AO$51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Sheet1!$A$56:$AO$56</c:f>
              <c:numCache>
                <c:formatCode>General</c:formatCode>
                <c:ptCount val="41"/>
                <c:pt idx="0">
                  <c:v>31.6</c:v>
                </c:pt>
                <c:pt idx="1">
                  <c:v>31.3</c:v>
                </c:pt>
                <c:pt idx="2">
                  <c:v>30.7</c:v>
                </c:pt>
                <c:pt idx="3">
                  <c:v>30.1</c:v>
                </c:pt>
                <c:pt idx="4">
                  <c:v>28.9</c:v>
                </c:pt>
                <c:pt idx="5">
                  <c:v>28.9</c:v>
                </c:pt>
                <c:pt idx="6">
                  <c:v>27.6</c:v>
                </c:pt>
                <c:pt idx="7">
                  <c:v>25.7</c:v>
                </c:pt>
                <c:pt idx="8">
                  <c:v>25.4</c:v>
                </c:pt>
                <c:pt idx="9">
                  <c:v>25.1</c:v>
                </c:pt>
                <c:pt idx="10">
                  <c:v>26.1</c:v>
                </c:pt>
                <c:pt idx="11">
                  <c:v>25.7</c:v>
                </c:pt>
                <c:pt idx="12">
                  <c:v>26.3</c:v>
                </c:pt>
                <c:pt idx="13">
                  <c:v>25.1</c:v>
                </c:pt>
                <c:pt idx="14">
                  <c:v>26.7</c:v>
                </c:pt>
                <c:pt idx="15">
                  <c:v>25.5</c:v>
                </c:pt>
                <c:pt idx="16">
                  <c:v>27.1</c:v>
                </c:pt>
                <c:pt idx="17">
                  <c:v>28</c:v>
                </c:pt>
                <c:pt idx="18">
                  <c:v>26.8</c:v>
                </c:pt>
                <c:pt idx="19">
                  <c:v>27.1</c:v>
                </c:pt>
                <c:pt idx="20">
                  <c:v>27</c:v>
                </c:pt>
                <c:pt idx="21">
                  <c:v>27.4</c:v>
                </c:pt>
                <c:pt idx="22">
                  <c:v>29.1</c:v>
                </c:pt>
                <c:pt idx="23">
                  <c:v>29.5</c:v>
                </c:pt>
                <c:pt idx="24">
                  <c:v>29.6</c:v>
                </c:pt>
                <c:pt idx="25">
                  <c:v>30.3</c:v>
                </c:pt>
                <c:pt idx="26">
                  <c:v>28.3</c:v>
                </c:pt>
                <c:pt idx="27">
                  <c:v>29.8</c:v>
                </c:pt>
                <c:pt idx="28">
                  <c:v>30.8</c:v>
                </c:pt>
                <c:pt idx="29">
                  <c:v>31.7</c:v>
                </c:pt>
                <c:pt idx="30">
                  <c:v>31.3</c:v>
                </c:pt>
                <c:pt idx="31">
                  <c:v>30.1</c:v>
                </c:pt>
                <c:pt idx="32">
                  <c:v>30.7</c:v>
                </c:pt>
                <c:pt idx="33">
                  <c:v>31</c:v>
                </c:pt>
                <c:pt idx="34">
                  <c:v>32</c:v>
                </c:pt>
                <c:pt idx="35">
                  <c:v>30.3</c:v>
                </c:pt>
                <c:pt idx="36">
                  <c:v>30.2</c:v>
                </c:pt>
                <c:pt idx="37">
                  <c:v>30.1</c:v>
                </c:pt>
                <c:pt idx="38">
                  <c:v>30.7</c:v>
                </c:pt>
                <c:pt idx="39">
                  <c:v>30.3</c:v>
                </c:pt>
                <c:pt idx="40">
                  <c:v>29.9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941768"/>
        <c:axId val="394940984"/>
      </c:lineChart>
      <c:dateAx>
        <c:axId val="39494176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4940984"/>
        <c:crosses val="autoZero"/>
        <c:auto val="1"/>
        <c:lblOffset val="100"/>
        <c:baseTimeUnit val="days"/>
      </c:dateAx>
      <c:valAx>
        <c:axId val="394940984"/>
        <c:scaling>
          <c:orientation val="minMax"/>
          <c:max val="5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 smtClean="0"/>
                  <a:t>NPE</a:t>
                </a:r>
                <a:endParaRPr lang="zh-CN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4941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/>
              <a:t>Aluminum</a:t>
            </a:r>
            <a:endParaRPr lang="zh-CN" alt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Group1</c:v>
          </c:tx>
          <c:spPr>
            <a:ln w="28575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Sheet1!$A$104:$AO$104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Sheet1!$A$105:$AO$105</c:f>
              <c:numCache>
                <c:formatCode>General</c:formatCode>
                <c:ptCount val="41"/>
                <c:pt idx="28">
                  <c:v>28.8</c:v>
                </c:pt>
                <c:pt idx="29">
                  <c:v>27.8</c:v>
                </c:pt>
                <c:pt idx="30">
                  <c:v>27.7</c:v>
                </c:pt>
                <c:pt idx="31">
                  <c:v>27.2</c:v>
                </c:pt>
                <c:pt idx="32">
                  <c:v>25.9</c:v>
                </c:pt>
                <c:pt idx="35">
                  <c:v>24.3</c:v>
                </c:pt>
                <c:pt idx="38">
                  <c:v>29.2</c:v>
                </c:pt>
              </c:numCache>
            </c:numRef>
          </c:val>
          <c:smooth val="0"/>
        </c:ser>
        <c:ser>
          <c:idx val="1"/>
          <c:order val="1"/>
          <c:tx>
            <c:v>Group2</c:v>
          </c:tx>
          <c:spPr>
            <a:ln w="28575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numRef>
              <c:f>Sheet1!$A$104:$AO$104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Sheet1!$A$106:$AO$106</c:f>
              <c:numCache>
                <c:formatCode>General</c:formatCode>
                <c:ptCount val="41"/>
                <c:pt idx="28">
                  <c:v>28.7</c:v>
                </c:pt>
                <c:pt idx="29">
                  <c:v>27.7</c:v>
                </c:pt>
                <c:pt idx="30">
                  <c:v>27.5</c:v>
                </c:pt>
                <c:pt idx="31">
                  <c:v>28.9</c:v>
                </c:pt>
                <c:pt idx="32">
                  <c:v>27.5</c:v>
                </c:pt>
                <c:pt idx="35">
                  <c:v>23.2</c:v>
                </c:pt>
                <c:pt idx="38">
                  <c:v>27.2</c:v>
                </c:pt>
              </c:numCache>
            </c:numRef>
          </c:val>
          <c:smooth val="0"/>
        </c:ser>
        <c:ser>
          <c:idx val="2"/>
          <c:order val="2"/>
          <c:tx>
            <c:v>Group3</c:v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5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cat>
            <c:numRef>
              <c:f>Sheet1!$A$104:$AO$104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Sheet1!$A$107:$AO$107</c:f>
              <c:numCache>
                <c:formatCode>General</c:formatCode>
                <c:ptCount val="41"/>
                <c:pt idx="28">
                  <c:v>34.700000000000003</c:v>
                </c:pt>
                <c:pt idx="29">
                  <c:v>35</c:v>
                </c:pt>
                <c:pt idx="30">
                  <c:v>34.799999999999997</c:v>
                </c:pt>
                <c:pt idx="31">
                  <c:v>31.4</c:v>
                </c:pt>
                <c:pt idx="32">
                  <c:v>31</c:v>
                </c:pt>
                <c:pt idx="35">
                  <c:v>28.1</c:v>
                </c:pt>
                <c:pt idx="38">
                  <c:v>30.4</c:v>
                </c:pt>
              </c:numCache>
            </c:numRef>
          </c:val>
          <c:smooth val="0"/>
        </c:ser>
        <c:ser>
          <c:idx val="3"/>
          <c:order val="3"/>
          <c:tx>
            <c:v>Group4</c:v>
          </c:tx>
          <c:spPr>
            <a:ln w="28575" cap="rnd">
              <a:noFill/>
              <a:round/>
            </a:ln>
            <a:effectLst/>
          </c:spPr>
          <c:marker>
            <c:symbol val="x"/>
            <c:size val="5"/>
            <c:spPr>
              <a:solidFill>
                <a:srgbClr val="FFC000"/>
              </a:solidFill>
              <a:ln w="9525">
                <a:solidFill>
                  <a:schemeClr val="bg1"/>
                </a:solidFill>
              </a:ln>
              <a:effectLst/>
            </c:spPr>
          </c:marker>
          <c:cat>
            <c:numRef>
              <c:f>Sheet1!$A$104:$AO$104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Sheet1!$A$108:$AO$108</c:f>
              <c:numCache>
                <c:formatCode>General</c:formatCode>
                <c:ptCount val="41"/>
                <c:pt idx="28">
                  <c:v>31.6</c:v>
                </c:pt>
                <c:pt idx="29">
                  <c:v>30.6</c:v>
                </c:pt>
                <c:pt idx="30">
                  <c:v>29.5</c:v>
                </c:pt>
                <c:pt idx="31">
                  <c:v>29</c:v>
                </c:pt>
                <c:pt idx="32">
                  <c:v>30.1</c:v>
                </c:pt>
                <c:pt idx="35">
                  <c:v>29.2</c:v>
                </c:pt>
                <c:pt idx="38">
                  <c:v>30.7</c:v>
                </c:pt>
              </c:numCache>
            </c:numRef>
          </c:val>
          <c:smooth val="0"/>
        </c:ser>
        <c:ser>
          <c:idx val="4"/>
          <c:order val="4"/>
          <c:tx>
            <c:v>Reference</c:v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  <a:bevel/>
              </a:ln>
              <a:effectLst/>
            </c:spPr>
          </c:marker>
          <c:cat>
            <c:numRef>
              <c:f>Sheet1!$A$104:$AO$104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Sheet1!$A$109:$AO$109</c:f>
              <c:numCache>
                <c:formatCode>General</c:formatCode>
                <c:ptCount val="41"/>
                <c:pt idx="0">
                  <c:v>31.6</c:v>
                </c:pt>
                <c:pt idx="1">
                  <c:v>31.3</c:v>
                </c:pt>
                <c:pt idx="2">
                  <c:v>30.7</c:v>
                </c:pt>
                <c:pt idx="3">
                  <c:v>30.1</c:v>
                </c:pt>
                <c:pt idx="4">
                  <c:v>28.9</c:v>
                </c:pt>
                <c:pt idx="5">
                  <c:v>28.9</c:v>
                </c:pt>
                <c:pt idx="6">
                  <c:v>27.6</c:v>
                </c:pt>
                <c:pt idx="7">
                  <c:v>25.7</c:v>
                </c:pt>
                <c:pt idx="8">
                  <c:v>25.4</c:v>
                </c:pt>
                <c:pt idx="9">
                  <c:v>25.1</c:v>
                </c:pt>
                <c:pt idx="10">
                  <c:v>26.1</c:v>
                </c:pt>
                <c:pt idx="11">
                  <c:v>25.7</c:v>
                </c:pt>
                <c:pt idx="12">
                  <c:v>26.3</c:v>
                </c:pt>
                <c:pt idx="13">
                  <c:v>25.1</c:v>
                </c:pt>
                <c:pt idx="14">
                  <c:v>26.7</c:v>
                </c:pt>
                <c:pt idx="15">
                  <c:v>25.5</c:v>
                </c:pt>
                <c:pt idx="16">
                  <c:v>27.1</c:v>
                </c:pt>
                <c:pt idx="17">
                  <c:v>28</c:v>
                </c:pt>
                <c:pt idx="18">
                  <c:v>26.8</c:v>
                </c:pt>
                <c:pt idx="19">
                  <c:v>27.1</c:v>
                </c:pt>
                <c:pt idx="20">
                  <c:v>27</c:v>
                </c:pt>
                <c:pt idx="21">
                  <c:v>27.4</c:v>
                </c:pt>
                <c:pt idx="22">
                  <c:v>29.1</c:v>
                </c:pt>
                <c:pt idx="23">
                  <c:v>29.5</c:v>
                </c:pt>
                <c:pt idx="24">
                  <c:v>29.6</c:v>
                </c:pt>
                <c:pt idx="25">
                  <c:v>30.3</c:v>
                </c:pt>
                <c:pt idx="26">
                  <c:v>28.3</c:v>
                </c:pt>
                <c:pt idx="27">
                  <c:v>29.8</c:v>
                </c:pt>
                <c:pt idx="28">
                  <c:v>30.8</c:v>
                </c:pt>
                <c:pt idx="29">
                  <c:v>31.7</c:v>
                </c:pt>
                <c:pt idx="30">
                  <c:v>31.3</c:v>
                </c:pt>
                <c:pt idx="31">
                  <c:v>30.1</c:v>
                </c:pt>
                <c:pt idx="32">
                  <c:v>30.7</c:v>
                </c:pt>
                <c:pt idx="33">
                  <c:v>31</c:v>
                </c:pt>
                <c:pt idx="34">
                  <c:v>32</c:v>
                </c:pt>
                <c:pt idx="35">
                  <c:v>30.3</c:v>
                </c:pt>
                <c:pt idx="36">
                  <c:v>30.2</c:v>
                </c:pt>
                <c:pt idx="37">
                  <c:v>30.1</c:v>
                </c:pt>
                <c:pt idx="38">
                  <c:v>30.7</c:v>
                </c:pt>
                <c:pt idx="39">
                  <c:v>30.3</c:v>
                </c:pt>
                <c:pt idx="40">
                  <c:v>29.9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939024"/>
        <c:axId val="394943336"/>
      </c:lineChart>
      <c:dateAx>
        <c:axId val="39493902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4943336"/>
        <c:crosses val="autoZero"/>
        <c:auto val="1"/>
        <c:lblOffset val="100"/>
        <c:baseTimeUnit val="days"/>
      </c:dateAx>
      <c:valAx>
        <c:axId val="394943336"/>
        <c:scaling>
          <c:orientation val="minMax"/>
          <c:max val="5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500" baseline="0" dirty="0" smtClean="0"/>
                  <a:t>NPE</a:t>
                </a:r>
                <a:endParaRPr lang="zh-CN" altLang="en-US" sz="1500" baseline="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493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2000" baseline="0"/>
              <a:t>tyvek</a:t>
            </a:r>
            <a:endParaRPr lang="zh-CN" altLang="en-US" sz="2000" baseline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Group1</c:v>
          </c:tx>
          <c:spPr>
            <a:ln w="28575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Sheet1!$A$97:$AO$97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Sheet1!$A$98:$AO$98</c:f>
              <c:numCache>
                <c:formatCode>General</c:formatCode>
                <c:ptCount val="41"/>
                <c:pt idx="14">
                  <c:v>40.799999999999997</c:v>
                </c:pt>
                <c:pt idx="18">
                  <c:v>37.9</c:v>
                </c:pt>
                <c:pt idx="27">
                  <c:v>34.200000000000003</c:v>
                </c:pt>
                <c:pt idx="34">
                  <c:v>27.5</c:v>
                </c:pt>
                <c:pt idx="36">
                  <c:v>27</c:v>
                </c:pt>
                <c:pt idx="37">
                  <c:v>35</c:v>
                </c:pt>
                <c:pt idx="39">
                  <c:v>27.4</c:v>
                </c:pt>
                <c:pt idx="40">
                  <c:v>29.1</c:v>
                </c:pt>
              </c:numCache>
            </c:numRef>
          </c:val>
          <c:smooth val="0"/>
        </c:ser>
        <c:ser>
          <c:idx val="1"/>
          <c:order val="1"/>
          <c:tx>
            <c:v>Group2</c:v>
          </c:tx>
          <c:spPr>
            <a:ln w="28575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numRef>
              <c:f>Sheet1!$A$97:$AO$97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Sheet1!$A$99:$AO$99</c:f>
              <c:numCache>
                <c:formatCode>General</c:formatCode>
                <c:ptCount val="41"/>
                <c:pt idx="14">
                  <c:v>37.799999999999997</c:v>
                </c:pt>
                <c:pt idx="18">
                  <c:v>37.6</c:v>
                </c:pt>
                <c:pt idx="27">
                  <c:v>33.200000000000003</c:v>
                </c:pt>
                <c:pt idx="34">
                  <c:v>29.5</c:v>
                </c:pt>
                <c:pt idx="36">
                  <c:v>26.6</c:v>
                </c:pt>
                <c:pt idx="37">
                  <c:v>30.1</c:v>
                </c:pt>
                <c:pt idx="39">
                  <c:v>27.7</c:v>
                </c:pt>
                <c:pt idx="40">
                  <c:v>31.1</c:v>
                </c:pt>
              </c:numCache>
            </c:numRef>
          </c:val>
          <c:smooth val="0"/>
        </c:ser>
        <c:ser>
          <c:idx val="2"/>
          <c:order val="2"/>
          <c:tx>
            <c:v>Group3</c:v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5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cat>
            <c:numRef>
              <c:f>Sheet1!$A$97:$AO$97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Sheet1!$A$100:$AO$100</c:f>
              <c:numCache>
                <c:formatCode>General</c:formatCode>
                <c:ptCount val="41"/>
                <c:pt idx="14">
                  <c:v>49.1</c:v>
                </c:pt>
                <c:pt idx="18">
                  <c:v>36.700000000000003</c:v>
                </c:pt>
                <c:pt idx="27">
                  <c:v>37.6</c:v>
                </c:pt>
                <c:pt idx="34">
                  <c:v>33.6</c:v>
                </c:pt>
                <c:pt idx="36">
                  <c:v>29.9</c:v>
                </c:pt>
                <c:pt idx="37">
                  <c:v>33.9</c:v>
                </c:pt>
                <c:pt idx="39">
                  <c:v>30.5</c:v>
                </c:pt>
                <c:pt idx="40">
                  <c:v>31.4</c:v>
                </c:pt>
              </c:numCache>
            </c:numRef>
          </c:val>
          <c:smooth val="0"/>
        </c:ser>
        <c:ser>
          <c:idx val="3"/>
          <c:order val="3"/>
          <c:tx>
            <c:v>Group4</c:v>
          </c:tx>
          <c:spPr>
            <a:ln w="28575" cap="rnd">
              <a:noFill/>
              <a:round/>
            </a:ln>
            <a:effectLst/>
          </c:spPr>
          <c:marker>
            <c:symbol val="x"/>
            <c:size val="5"/>
            <c:spPr>
              <a:solidFill>
                <a:srgbClr val="FFC000"/>
              </a:solidFill>
              <a:ln w="9525">
                <a:solidFill>
                  <a:schemeClr val="bg1"/>
                </a:solidFill>
              </a:ln>
              <a:effectLst/>
            </c:spPr>
          </c:marker>
          <c:cat>
            <c:numRef>
              <c:f>Sheet1!$A$97:$AO$97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Sheet1!$A$101:$AO$101</c:f>
              <c:numCache>
                <c:formatCode>General</c:formatCode>
                <c:ptCount val="41"/>
                <c:pt idx="14">
                  <c:v>42.9</c:v>
                </c:pt>
                <c:pt idx="18">
                  <c:v>31.7</c:v>
                </c:pt>
                <c:pt idx="27">
                  <c:v>36.799999999999997</c:v>
                </c:pt>
                <c:pt idx="34">
                  <c:v>31.8</c:v>
                </c:pt>
                <c:pt idx="36">
                  <c:v>30.4</c:v>
                </c:pt>
                <c:pt idx="37">
                  <c:v>28.4</c:v>
                </c:pt>
                <c:pt idx="39">
                  <c:v>27.4</c:v>
                </c:pt>
                <c:pt idx="40">
                  <c:v>28.7</c:v>
                </c:pt>
              </c:numCache>
            </c:numRef>
          </c:val>
          <c:smooth val="0"/>
        </c:ser>
        <c:ser>
          <c:idx val="4"/>
          <c:order val="4"/>
          <c:tx>
            <c:v>Reference</c:v>
          </c:tx>
          <c:spPr>
            <a:ln w="28575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Sheet1!$A$97:$AO$97</c:f>
              <c:numCache>
                <c:formatCode>m/d/yyyy</c:formatCode>
                <c:ptCount val="41"/>
                <c:pt idx="0">
                  <c:v>42429</c:v>
                </c:pt>
                <c:pt idx="1">
                  <c:v>42430</c:v>
                </c:pt>
                <c:pt idx="2">
                  <c:v>42431</c:v>
                </c:pt>
                <c:pt idx="3">
                  <c:v>42432</c:v>
                </c:pt>
                <c:pt idx="4">
                  <c:v>42433</c:v>
                </c:pt>
                <c:pt idx="5">
                  <c:v>42434</c:v>
                </c:pt>
                <c:pt idx="6">
                  <c:v>42440</c:v>
                </c:pt>
                <c:pt idx="7">
                  <c:v>42446</c:v>
                </c:pt>
                <c:pt idx="8">
                  <c:v>42447</c:v>
                </c:pt>
                <c:pt idx="9">
                  <c:v>42448</c:v>
                </c:pt>
                <c:pt idx="10">
                  <c:v>42449</c:v>
                </c:pt>
                <c:pt idx="11">
                  <c:v>42450</c:v>
                </c:pt>
                <c:pt idx="12">
                  <c:v>42451</c:v>
                </c:pt>
                <c:pt idx="13">
                  <c:v>42452</c:v>
                </c:pt>
                <c:pt idx="14">
                  <c:v>42453</c:v>
                </c:pt>
                <c:pt idx="15">
                  <c:v>42454</c:v>
                </c:pt>
                <c:pt idx="16">
                  <c:v>42455</c:v>
                </c:pt>
                <c:pt idx="17">
                  <c:v>42456</c:v>
                </c:pt>
                <c:pt idx="18">
                  <c:v>42457</c:v>
                </c:pt>
                <c:pt idx="19">
                  <c:v>42458</c:v>
                </c:pt>
                <c:pt idx="20">
                  <c:v>42459</c:v>
                </c:pt>
                <c:pt idx="21">
                  <c:v>42460</c:v>
                </c:pt>
                <c:pt idx="22">
                  <c:v>42462</c:v>
                </c:pt>
                <c:pt idx="23">
                  <c:v>42463</c:v>
                </c:pt>
                <c:pt idx="24">
                  <c:v>42464</c:v>
                </c:pt>
                <c:pt idx="25">
                  <c:v>42465</c:v>
                </c:pt>
                <c:pt idx="26">
                  <c:v>42466</c:v>
                </c:pt>
                <c:pt idx="27">
                  <c:v>42467</c:v>
                </c:pt>
                <c:pt idx="28">
                  <c:v>42468</c:v>
                </c:pt>
                <c:pt idx="29">
                  <c:v>42469</c:v>
                </c:pt>
                <c:pt idx="30">
                  <c:v>42470</c:v>
                </c:pt>
                <c:pt idx="31">
                  <c:v>42471</c:v>
                </c:pt>
                <c:pt idx="32">
                  <c:v>42472</c:v>
                </c:pt>
                <c:pt idx="33">
                  <c:v>42473</c:v>
                </c:pt>
                <c:pt idx="34">
                  <c:v>42474</c:v>
                </c:pt>
                <c:pt idx="35">
                  <c:v>42475</c:v>
                </c:pt>
                <c:pt idx="36">
                  <c:v>42476</c:v>
                </c:pt>
                <c:pt idx="37">
                  <c:v>42477</c:v>
                </c:pt>
                <c:pt idx="38">
                  <c:v>42478</c:v>
                </c:pt>
                <c:pt idx="39">
                  <c:v>42479</c:v>
                </c:pt>
                <c:pt idx="40">
                  <c:v>42479</c:v>
                </c:pt>
              </c:numCache>
            </c:numRef>
          </c:cat>
          <c:val>
            <c:numRef>
              <c:f>Sheet1!$A$102:$AO$102</c:f>
              <c:numCache>
                <c:formatCode>General</c:formatCode>
                <c:ptCount val="41"/>
                <c:pt idx="0">
                  <c:v>31.6</c:v>
                </c:pt>
                <c:pt idx="1">
                  <c:v>31.3</c:v>
                </c:pt>
                <c:pt idx="2">
                  <c:v>30.7</c:v>
                </c:pt>
                <c:pt idx="3">
                  <c:v>30.1</c:v>
                </c:pt>
                <c:pt idx="4">
                  <c:v>28.9</c:v>
                </c:pt>
                <c:pt idx="5">
                  <c:v>28.9</c:v>
                </c:pt>
                <c:pt idx="6">
                  <c:v>27.6</c:v>
                </c:pt>
                <c:pt idx="7">
                  <c:v>25.7</c:v>
                </c:pt>
                <c:pt idx="8">
                  <c:v>25.4</c:v>
                </c:pt>
                <c:pt idx="9">
                  <c:v>25.1</c:v>
                </c:pt>
                <c:pt idx="10">
                  <c:v>26.1</c:v>
                </c:pt>
                <c:pt idx="11">
                  <c:v>25.7</c:v>
                </c:pt>
                <c:pt idx="12">
                  <c:v>26.3</c:v>
                </c:pt>
                <c:pt idx="13">
                  <c:v>25.1</c:v>
                </c:pt>
                <c:pt idx="14">
                  <c:v>26.7</c:v>
                </c:pt>
                <c:pt idx="15">
                  <c:v>25.5</c:v>
                </c:pt>
                <c:pt idx="16">
                  <c:v>27.1</c:v>
                </c:pt>
                <c:pt idx="17">
                  <c:v>28</c:v>
                </c:pt>
                <c:pt idx="18">
                  <c:v>26.8</c:v>
                </c:pt>
                <c:pt idx="19">
                  <c:v>27.1</c:v>
                </c:pt>
                <c:pt idx="20">
                  <c:v>27</c:v>
                </c:pt>
                <c:pt idx="21">
                  <c:v>27.4</c:v>
                </c:pt>
                <c:pt idx="22">
                  <c:v>29.1</c:v>
                </c:pt>
                <c:pt idx="23">
                  <c:v>29.5</c:v>
                </c:pt>
                <c:pt idx="24">
                  <c:v>29.6</c:v>
                </c:pt>
                <c:pt idx="25">
                  <c:v>30.3</c:v>
                </c:pt>
                <c:pt idx="26">
                  <c:v>28.3</c:v>
                </c:pt>
                <c:pt idx="27">
                  <c:v>29.8</c:v>
                </c:pt>
                <c:pt idx="28">
                  <c:v>30.8</c:v>
                </c:pt>
                <c:pt idx="29">
                  <c:v>31.7</c:v>
                </c:pt>
                <c:pt idx="30">
                  <c:v>31.3</c:v>
                </c:pt>
                <c:pt idx="31">
                  <c:v>30.1</c:v>
                </c:pt>
                <c:pt idx="32">
                  <c:v>30.7</c:v>
                </c:pt>
                <c:pt idx="33">
                  <c:v>31</c:v>
                </c:pt>
                <c:pt idx="34">
                  <c:v>32</c:v>
                </c:pt>
                <c:pt idx="35">
                  <c:v>30.3</c:v>
                </c:pt>
                <c:pt idx="36">
                  <c:v>30.2</c:v>
                </c:pt>
                <c:pt idx="37">
                  <c:v>30.1</c:v>
                </c:pt>
                <c:pt idx="38">
                  <c:v>30.7</c:v>
                </c:pt>
                <c:pt idx="39">
                  <c:v>30.3</c:v>
                </c:pt>
                <c:pt idx="40">
                  <c:v>29.9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942160"/>
        <c:axId val="394941376"/>
      </c:lineChart>
      <c:dateAx>
        <c:axId val="394942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4941376"/>
        <c:crosses val="autoZero"/>
        <c:auto val="1"/>
        <c:lblOffset val="100"/>
        <c:baseTimeUnit val="days"/>
      </c:dateAx>
      <c:valAx>
        <c:axId val="394941376"/>
        <c:scaling>
          <c:orientation val="minMax"/>
          <c:max val="5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500" baseline="0" dirty="0" smtClean="0"/>
                  <a:t>NPE</a:t>
                </a:r>
                <a:endParaRPr lang="zh-CN" altLang="en-US" sz="1500" baseline="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494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723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84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558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73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77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5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18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490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19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03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64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73297-7636-42E3-9B0B-A41FBBABE645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364AE-C404-4305-BE95-91368A04D4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5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Scintillator test results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Cunfeng</a:t>
            </a:r>
            <a:r>
              <a:rPr lang="en-US" altLang="zh-CN" dirty="0" smtClean="0"/>
              <a:t> Feng</a:t>
            </a:r>
            <a:endParaRPr lang="en-US" altLang="zh-CN" dirty="0"/>
          </a:p>
          <a:p>
            <a:r>
              <a:rPr lang="en-US" altLang="zh-CN" dirty="0" err="1" smtClean="0"/>
              <a:t>Zhongquan</a:t>
            </a:r>
            <a:r>
              <a:rPr lang="en-US" altLang="zh-CN" dirty="0" smtClean="0"/>
              <a:t> Zhang</a:t>
            </a:r>
          </a:p>
          <a:p>
            <a:r>
              <a:rPr lang="en-US" altLang="zh-CN" dirty="0" err="1" smtClean="0"/>
              <a:t>Ang</a:t>
            </a:r>
            <a:r>
              <a:rPr lang="en-US" altLang="zh-CN" dirty="0" smtClean="0"/>
              <a:t> Li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058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08763"/>
              </p:ext>
            </p:extLst>
          </p:nvPr>
        </p:nvGraphicFramePr>
        <p:xfrm>
          <a:off x="838200" y="1690688"/>
          <a:ext cx="10588256" cy="4667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267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Structure of the experiment</a:t>
            </a:r>
            <a:endParaRPr lang="zh-CN" altLang="en-US" dirty="0"/>
          </a:p>
        </p:txBody>
      </p:sp>
      <p:sp>
        <p:nvSpPr>
          <p:cNvPr id="56" name="矩形 55"/>
          <p:cNvSpPr/>
          <p:nvPr/>
        </p:nvSpPr>
        <p:spPr>
          <a:xfrm>
            <a:off x="838200" y="1906772"/>
            <a:ext cx="2897372" cy="47775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58" name="直接连接符 57"/>
          <p:cNvCxnSpPr/>
          <p:nvPr/>
        </p:nvCxnSpPr>
        <p:spPr>
          <a:xfrm>
            <a:off x="838200" y="2643962"/>
            <a:ext cx="28973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838200" y="3335079"/>
            <a:ext cx="28973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838200" y="3990752"/>
            <a:ext cx="28973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>
            <a:off x="838200" y="4703134"/>
            <a:ext cx="28973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838200" y="5387162"/>
            <a:ext cx="28973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838200" y="6042837"/>
            <a:ext cx="28973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1155404" y="2190307"/>
            <a:ext cx="1127052" cy="4536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Trigger</a:t>
            </a:r>
            <a:endParaRPr lang="zh-CN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1155404" y="2881423"/>
            <a:ext cx="1127052" cy="4536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Group1</a:t>
            </a:r>
            <a:endParaRPr lang="zh-CN" altLang="en-US" dirty="0"/>
          </a:p>
        </p:txBody>
      </p:sp>
      <p:sp>
        <p:nvSpPr>
          <p:cNvPr id="66" name="矩形 65"/>
          <p:cNvSpPr/>
          <p:nvPr/>
        </p:nvSpPr>
        <p:spPr>
          <a:xfrm>
            <a:off x="1155404" y="3537097"/>
            <a:ext cx="1127052" cy="4536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Group2</a:t>
            </a:r>
            <a:endParaRPr lang="zh-CN" altLang="en-US" dirty="0"/>
          </a:p>
        </p:txBody>
      </p:sp>
      <p:sp>
        <p:nvSpPr>
          <p:cNvPr id="67" name="矩形 66"/>
          <p:cNvSpPr/>
          <p:nvPr/>
        </p:nvSpPr>
        <p:spPr>
          <a:xfrm>
            <a:off x="1155404" y="4249479"/>
            <a:ext cx="1127052" cy="4536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Group3</a:t>
            </a:r>
            <a:endParaRPr lang="zh-CN" altLang="en-US" dirty="0"/>
          </a:p>
        </p:txBody>
      </p:sp>
      <p:sp>
        <p:nvSpPr>
          <p:cNvPr id="68" name="矩形 67"/>
          <p:cNvSpPr/>
          <p:nvPr/>
        </p:nvSpPr>
        <p:spPr>
          <a:xfrm>
            <a:off x="1155404" y="4933507"/>
            <a:ext cx="1127052" cy="4536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Group4</a:t>
            </a:r>
            <a:endParaRPr lang="zh-CN" altLang="en-US" dirty="0"/>
          </a:p>
        </p:txBody>
      </p:sp>
      <p:sp>
        <p:nvSpPr>
          <p:cNvPr id="69" name="矩形 68"/>
          <p:cNvSpPr/>
          <p:nvPr/>
        </p:nvSpPr>
        <p:spPr>
          <a:xfrm>
            <a:off x="1155404" y="5589182"/>
            <a:ext cx="1127052" cy="4536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70" name="矩形 69"/>
          <p:cNvSpPr/>
          <p:nvPr/>
        </p:nvSpPr>
        <p:spPr>
          <a:xfrm>
            <a:off x="1155403" y="6230680"/>
            <a:ext cx="1127053" cy="4536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Trigger</a:t>
            </a:r>
            <a:endParaRPr lang="zh-CN" altLang="en-US" dirty="0"/>
          </a:p>
        </p:txBody>
      </p:sp>
      <p:sp>
        <p:nvSpPr>
          <p:cNvPr id="71" name="单圆角矩形 70"/>
          <p:cNvSpPr/>
          <p:nvPr/>
        </p:nvSpPr>
        <p:spPr>
          <a:xfrm>
            <a:off x="2282456" y="2055628"/>
            <a:ext cx="886046" cy="588334"/>
          </a:xfrm>
          <a:prstGeom prst="round1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PMT</a:t>
            </a:r>
            <a:endParaRPr lang="zh-CN" altLang="en-US" dirty="0"/>
          </a:p>
        </p:txBody>
      </p:sp>
      <p:sp>
        <p:nvSpPr>
          <p:cNvPr id="72" name="单圆角矩形 71"/>
          <p:cNvSpPr/>
          <p:nvPr/>
        </p:nvSpPr>
        <p:spPr>
          <a:xfrm>
            <a:off x="2282456" y="2746744"/>
            <a:ext cx="886046" cy="588334"/>
          </a:xfrm>
          <a:prstGeom prst="round1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PMT</a:t>
            </a:r>
            <a:endParaRPr lang="zh-CN" altLang="en-US" dirty="0"/>
          </a:p>
        </p:txBody>
      </p:sp>
      <p:sp>
        <p:nvSpPr>
          <p:cNvPr id="73" name="单圆角矩形 72"/>
          <p:cNvSpPr/>
          <p:nvPr/>
        </p:nvSpPr>
        <p:spPr>
          <a:xfrm>
            <a:off x="2282456" y="3402418"/>
            <a:ext cx="886046" cy="588334"/>
          </a:xfrm>
          <a:prstGeom prst="round1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PMT</a:t>
            </a:r>
            <a:endParaRPr lang="zh-CN" altLang="en-US" dirty="0"/>
          </a:p>
        </p:txBody>
      </p:sp>
      <p:sp>
        <p:nvSpPr>
          <p:cNvPr id="74" name="单圆角矩形 73"/>
          <p:cNvSpPr/>
          <p:nvPr/>
        </p:nvSpPr>
        <p:spPr>
          <a:xfrm>
            <a:off x="2282456" y="4109483"/>
            <a:ext cx="886046" cy="588334"/>
          </a:xfrm>
          <a:prstGeom prst="round1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PMT</a:t>
            </a:r>
            <a:endParaRPr lang="zh-CN" altLang="en-US" dirty="0"/>
          </a:p>
        </p:txBody>
      </p:sp>
      <p:sp>
        <p:nvSpPr>
          <p:cNvPr id="75" name="单圆角矩形 74"/>
          <p:cNvSpPr/>
          <p:nvPr/>
        </p:nvSpPr>
        <p:spPr>
          <a:xfrm>
            <a:off x="2282456" y="4793510"/>
            <a:ext cx="886046" cy="588334"/>
          </a:xfrm>
          <a:prstGeom prst="round1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PMT</a:t>
            </a:r>
            <a:endParaRPr lang="zh-CN" altLang="en-US" dirty="0"/>
          </a:p>
        </p:txBody>
      </p:sp>
      <p:sp>
        <p:nvSpPr>
          <p:cNvPr id="76" name="单圆角矩形 75"/>
          <p:cNvSpPr/>
          <p:nvPr/>
        </p:nvSpPr>
        <p:spPr>
          <a:xfrm>
            <a:off x="2282456" y="5454503"/>
            <a:ext cx="886046" cy="588334"/>
          </a:xfrm>
          <a:prstGeom prst="round1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PMT</a:t>
            </a:r>
            <a:endParaRPr lang="zh-CN" altLang="en-US" dirty="0"/>
          </a:p>
        </p:txBody>
      </p:sp>
      <p:sp>
        <p:nvSpPr>
          <p:cNvPr id="77" name="单圆角矩形 76"/>
          <p:cNvSpPr/>
          <p:nvPr/>
        </p:nvSpPr>
        <p:spPr>
          <a:xfrm>
            <a:off x="2282456" y="6097771"/>
            <a:ext cx="886046" cy="588334"/>
          </a:xfrm>
          <a:prstGeom prst="round1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PMT</a:t>
            </a:r>
            <a:endParaRPr lang="zh-CN" altLang="en-US" dirty="0"/>
          </a:p>
        </p:txBody>
      </p:sp>
      <p:sp>
        <p:nvSpPr>
          <p:cNvPr id="78" name="圆角矩形 77"/>
          <p:cNvSpPr/>
          <p:nvPr/>
        </p:nvSpPr>
        <p:spPr>
          <a:xfrm>
            <a:off x="7804297" y="3537097"/>
            <a:ext cx="2006010" cy="86655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DAQ</a:t>
            </a:r>
            <a:endParaRPr lang="zh-CN" altLang="en-US" sz="2400" dirty="0"/>
          </a:p>
        </p:txBody>
      </p:sp>
      <p:cxnSp>
        <p:nvCxnSpPr>
          <p:cNvPr id="80" name="直接连接符 79"/>
          <p:cNvCxnSpPr>
            <a:stCxn id="71" idx="3"/>
          </p:cNvCxnSpPr>
          <p:nvPr/>
        </p:nvCxnSpPr>
        <p:spPr>
          <a:xfrm>
            <a:off x="3168502" y="2349795"/>
            <a:ext cx="4635795" cy="141412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接连接符 81"/>
          <p:cNvCxnSpPr>
            <a:stCxn id="72" idx="3"/>
          </p:cNvCxnSpPr>
          <p:nvPr/>
        </p:nvCxnSpPr>
        <p:spPr>
          <a:xfrm>
            <a:off x="3168502" y="3040911"/>
            <a:ext cx="4635795" cy="77086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接连接符 83"/>
          <p:cNvCxnSpPr>
            <a:stCxn id="73" idx="3"/>
          </p:cNvCxnSpPr>
          <p:nvPr/>
        </p:nvCxnSpPr>
        <p:spPr>
          <a:xfrm>
            <a:off x="3168502" y="3696585"/>
            <a:ext cx="4635795" cy="16236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接连接符 86"/>
          <p:cNvCxnSpPr>
            <a:stCxn id="74" idx="3"/>
            <a:endCxn id="78" idx="1"/>
          </p:cNvCxnSpPr>
          <p:nvPr/>
        </p:nvCxnSpPr>
        <p:spPr>
          <a:xfrm flipV="1">
            <a:off x="3168502" y="3970374"/>
            <a:ext cx="4635795" cy="4332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直接连接符 89"/>
          <p:cNvCxnSpPr>
            <a:stCxn id="75" idx="3"/>
          </p:cNvCxnSpPr>
          <p:nvPr/>
        </p:nvCxnSpPr>
        <p:spPr>
          <a:xfrm flipV="1">
            <a:off x="3168502" y="4075038"/>
            <a:ext cx="4635795" cy="101263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 flipV="1">
            <a:off x="3168502" y="4160872"/>
            <a:ext cx="4635795" cy="158779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接连接符 93"/>
          <p:cNvCxnSpPr>
            <a:stCxn id="77" idx="3"/>
          </p:cNvCxnSpPr>
          <p:nvPr/>
        </p:nvCxnSpPr>
        <p:spPr>
          <a:xfrm flipV="1">
            <a:off x="3168502" y="4249479"/>
            <a:ext cx="4635795" cy="214245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 flipV="1">
            <a:off x="3735572" y="2021939"/>
            <a:ext cx="708837" cy="9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文本框 96"/>
          <p:cNvSpPr txBox="1"/>
          <p:nvPr/>
        </p:nvSpPr>
        <p:spPr>
          <a:xfrm>
            <a:off x="4341629" y="1827656"/>
            <a:ext cx="1041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shelf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198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Structure of each group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012557" y="3055088"/>
            <a:ext cx="2445489" cy="1488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012557" y="3267739"/>
            <a:ext cx="244548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3012557" y="3416595"/>
            <a:ext cx="24454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3012557" y="3494567"/>
            <a:ext cx="2445489" cy="8506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3024962" y="3675320"/>
            <a:ext cx="24454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3012551" y="4387702"/>
            <a:ext cx="24454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012555" y="3909237"/>
            <a:ext cx="24454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3012549" y="4696046"/>
            <a:ext cx="24454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3012552" y="4157330"/>
            <a:ext cx="24454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3012554" y="3760380"/>
            <a:ext cx="244548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3012553" y="3994652"/>
            <a:ext cx="2445489" cy="8506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23" name="矩形 22"/>
          <p:cNvSpPr/>
          <p:nvPr/>
        </p:nvSpPr>
        <p:spPr>
          <a:xfrm>
            <a:off x="3012550" y="4483395"/>
            <a:ext cx="2445489" cy="8506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024962" y="4253021"/>
            <a:ext cx="244548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012548" y="4813359"/>
            <a:ext cx="2445489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单圆角矩形 42"/>
          <p:cNvSpPr/>
          <p:nvPr/>
        </p:nvSpPr>
        <p:spPr>
          <a:xfrm>
            <a:off x="5571460" y="1998921"/>
            <a:ext cx="3388242" cy="3296093"/>
          </a:xfrm>
          <a:prstGeom prst="round1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文本框 43"/>
          <p:cNvSpPr txBox="1"/>
          <p:nvPr/>
        </p:nvSpPr>
        <p:spPr>
          <a:xfrm>
            <a:off x="6181060" y="3760380"/>
            <a:ext cx="2218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PMT</a:t>
            </a:r>
            <a:endParaRPr lang="zh-CN" altLang="en-US" dirty="0"/>
          </a:p>
        </p:txBody>
      </p:sp>
      <p:cxnSp>
        <p:nvCxnSpPr>
          <p:cNvPr id="46" name="直接连接符 45"/>
          <p:cNvCxnSpPr>
            <a:stCxn id="5" idx="1"/>
          </p:cNvCxnSpPr>
          <p:nvPr/>
        </p:nvCxnSpPr>
        <p:spPr>
          <a:xfrm flipH="1" flipV="1">
            <a:off x="2601432" y="2778642"/>
            <a:ext cx="411125" cy="3508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接连接符 47"/>
          <p:cNvCxnSpPr>
            <a:stCxn id="6" idx="1"/>
          </p:cNvCxnSpPr>
          <p:nvPr/>
        </p:nvCxnSpPr>
        <p:spPr>
          <a:xfrm flipH="1" flipV="1">
            <a:off x="2615609" y="3118707"/>
            <a:ext cx="396948" cy="1718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H="1" flipV="1">
            <a:off x="2601432" y="3320016"/>
            <a:ext cx="411116" cy="965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连接符 51"/>
          <p:cNvCxnSpPr>
            <a:stCxn id="9" idx="1"/>
          </p:cNvCxnSpPr>
          <p:nvPr/>
        </p:nvCxnSpPr>
        <p:spPr>
          <a:xfrm flipH="1" flipV="1">
            <a:off x="2615609" y="3536475"/>
            <a:ext cx="396948" cy="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文本框 53"/>
          <p:cNvSpPr txBox="1"/>
          <p:nvPr/>
        </p:nvSpPr>
        <p:spPr>
          <a:xfrm>
            <a:off x="1550582" y="2640419"/>
            <a:ext cx="1109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Aluminum plate</a:t>
            </a:r>
            <a:endParaRPr lang="zh-CN" altLang="en-US" sz="1100" dirty="0"/>
          </a:p>
        </p:txBody>
      </p:sp>
      <p:sp>
        <p:nvSpPr>
          <p:cNvPr id="55" name="文本框 54"/>
          <p:cNvSpPr txBox="1"/>
          <p:nvPr/>
        </p:nvSpPr>
        <p:spPr>
          <a:xfrm>
            <a:off x="2213326" y="2980434"/>
            <a:ext cx="4536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lead</a:t>
            </a:r>
            <a:endParaRPr lang="zh-CN" altLang="en-US" sz="1100" dirty="0"/>
          </a:p>
        </p:txBody>
      </p:sp>
      <p:sp>
        <p:nvSpPr>
          <p:cNvPr id="56" name="文本框 55"/>
          <p:cNvSpPr txBox="1"/>
          <p:nvPr/>
        </p:nvSpPr>
        <p:spPr>
          <a:xfrm>
            <a:off x="1852270" y="3412372"/>
            <a:ext cx="848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scintillator</a:t>
            </a:r>
            <a:endParaRPr lang="zh-CN" altLang="en-US" sz="1100" dirty="0"/>
          </a:p>
        </p:txBody>
      </p:sp>
      <p:sp>
        <p:nvSpPr>
          <p:cNvPr id="57" name="文本框 56"/>
          <p:cNvSpPr txBox="1"/>
          <p:nvPr/>
        </p:nvSpPr>
        <p:spPr>
          <a:xfrm>
            <a:off x="1964799" y="3196403"/>
            <a:ext cx="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reflector</a:t>
            </a:r>
            <a:endParaRPr lang="zh-CN" altLang="en-US" sz="1100" dirty="0"/>
          </a:p>
        </p:txBody>
      </p:sp>
      <p:sp>
        <p:nvSpPr>
          <p:cNvPr id="3" name="文本框 2"/>
          <p:cNvSpPr txBox="1"/>
          <p:nvPr/>
        </p:nvSpPr>
        <p:spPr>
          <a:xfrm>
            <a:off x="9186530" y="2902029"/>
            <a:ext cx="27999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reflectors are changed everyday, sometimes they are print paper, sometimes they are aluminum, sometimes they are Tyvek, sometimes they are nothing.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778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Reflectors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88819"/>
            <a:ext cx="3406140" cy="25546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988820"/>
            <a:ext cx="3406140" cy="25546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829" y="1988818"/>
            <a:ext cx="3406139" cy="255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379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of reference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921488" y="2643963"/>
            <a:ext cx="2069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Reference</a:t>
            </a:r>
          </a:p>
          <a:p>
            <a:r>
              <a:rPr lang="en-US" altLang="zh-CN" dirty="0" smtClean="0"/>
              <a:t>2016-04-17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145" y="1690688"/>
            <a:ext cx="7158178" cy="484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41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98403"/>
              </p:ext>
            </p:extLst>
          </p:nvPr>
        </p:nvGraphicFramePr>
        <p:xfrm>
          <a:off x="1703070" y="1931670"/>
          <a:ext cx="8355330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806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194423"/>
              </p:ext>
            </p:extLst>
          </p:nvPr>
        </p:nvGraphicFramePr>
        <p:xfrm>
          <a:off x="971550" y="1690688"/>
          <a:ext cx="10172700" cy="4504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930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703068"/>
              </p:ext>
            </p:extLst>
          </p:nvPr>
        </p:nvGraphicFramePr>
        <p:xfrm>
          <a:off x="838200" y="1690687"/>
          <a:ext cx="10099158" cy="4880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18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560424"/>
              </p:ext>
            </p:extLst>
          </p:nvPr>
        </p:nvGraphicFramePr>
        <p:xfrm>
          <a:off x="838200" y="1690687"/>
          <a:ext cx="10515600" cy="4695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5312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90</Words>
  <Application>Microsoft Office PowerPoint</Application>
  <PresentationFormat>宽屏</PresentationFormat>
  <Paragraphs>48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Office 主题</vt:lpstr>
      <vt:lpstr>Scintillator test results</vt:lpstr>
      <vt:lpstr>Structure of the experiment</vt:lpstr>
      <vt:lpstr>Structure of each group</vt:lpstr>
      <vt:lpstr>Reflectors</vt:lpstr>
      <vt:lpstr>Data of reference</vt:lpstr>
      <vt:lpstr>Results</vt:lpstr>
      <vt:lpstr>Results</vt:lpstr>
      <vt:lpstr>Results</vt:lpstr>
      <vt:lpstr>Results</vt:lpstr>
      <vt:lpstr>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Scintillator primary test results</dc:title>
  <dc:creator>李昂</dc:creator>
  <cp:lastModifiedBy>李昂</cp:lastModifiedBy>
  <cp:revision>22</cp:revision>
  <dcterms:created xsi:type="dcterms:W3CDTF">2016-04-14T08:34:18Z</dcterms:created>
  <dcterms:modified xsi:type="dcterms:W3CDTF">2016-04-28T13:10:46Z</dcterms:modified>
</cp:coreProperties>
</file>