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57" r:id="rId6"/>
    <p:sldId id="258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D509-432C-45EE-B068-D0BDE3A74D06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CDFD-574E-4906-93E8-925A7FBF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0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D509-432C-45EE-B068-D0BDE3A74D06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CDFD-574E-4906-93E8-925A7FBF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D509-432C-45EE-B068-D0BDE3A74D06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CDFD-574E-4906-93E8-925A7FBF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7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D509-432C-45EE-B068-D0BDE3A74D06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CDFD-574E-4906-93E8-925A7FBF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9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D509-432C-45EE-B068-D0BDE3A74D06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CDFD-574E-4906-93E8-925A7FBF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5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D509-432C-45EE-B068-D0BDE3A74D06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CDFD-574E-4906-93E8-925A7FBF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2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D509-432C-45EE-B068-D0BDE3A74D06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CDFD-574E-4906-93E8-925A7FBF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0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D509-432C-45EE-B068-D0BDE3A74D06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CDFD-574E-4906-93E8-925A7FBF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1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D509-432C-45EE-B068-D0BDE3A74D06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CDFD-574E-4906-93E8-925A7FBF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1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D509-432C-45EE-B068-D0BDE3A74D06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CDFD-574E-4906-93E8-925A7FBF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3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D509-432C-45EE-B068-D0BDE3A74D06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CDFD-574E-4906-93E8-925A7FBF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9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7D509-432C-45EE-B068-D0BDE3A74D06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3CDFD-574E-4906-93E8-925A7FBF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4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err="1" smtClean="0"/>
              <a:t>shashlyk</a:t>
            </a:r>
            <a:r>
              <a:rPr lang="en-US" dirty="0" smtClean="0"/>
              <a:t> module test result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Ye Tian</a:t>
            </a:r>
          </a:p>
          <a:p>
            <a:r>
              <a:rPr lang="en-US" dirty="0" err="1" smtClean="0"/>
              <a:t>Cunfeng</a:t>
            </a:r>
            <a:r>
              <a:rPr lang="en-US" dirty="0" smtClean="0"/>
              <a:t> Feng</a:t>
            </a:r>
          </a:p>
          <a:p>
            <a:r>
              <a:rPr lang="en-US" dirty="0" err="1" smtClean="0"/>
              <a:t>Jianbin</a:t>
            </a:r>
            <a:r>
              <a:rPr lang="en-US" dirty="0" smtClean="0"/>
              <a:t> Jiao</a:t>
            </a:r>
          </a:p>
          <a:p>
            <a:r>
              <a:rPr lang="en-US" sz="2800" b="1" dirty="0" smtClean="0"/>
              <a:t>Shandong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6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Polish fibers in bundle by milling machine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2146300"/>
            <a:ext cx="5559160" cy="4025900"/>
          </a:xfrm>
        </p:spPr>
      </p:pic>
      <p:sp>
        <p:nvSpPr>
          <p:cNvPr id="5" name="文本框 4"/>
          <p:cNvSpPr txBox="1"/>
          <p:nvPr/>
        </p:nvSpPr>
        <p:spPr>
          <a:xfrm>
            <a:off x="3860800" y="6172200"/>
            <a:ext cx="566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Better than previous result, need to clean.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270000" y="1549162"/>
            <a:ext cx="613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a new milling cutter with 1cm diameter.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867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9000" y="390525"/>
            <a:ext cx="4025900" cy="1019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Sputtering </a:t>
            </a:r>
            <a:r>
              <a:rPr lang="en-US" dirty="0" smtClean="0"/>
              <a:t>plating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49" y="221478"/>
            <a:ext cx="4013199" cy="31821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1" y="2984500"/>
            <a:ext cx="4825999" cy="36194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3594100"/>
            <a:ext cx="4013199" cy="300989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96901" y="1812538"/>
            <a:ext cx="467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got three bundles with plating, only one bundle could in use now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Problem: The edge of mirror is easy to shed when insert to module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788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0" y="542925"/>
            <a:ext cx="6477000" cy="1030289"/>
          </a:xfrm>
        </p:spPr>
        <p:txBody>
          <a:bodyPr/>
          <a:lstStyle/>
          <a:p>
            <a:r>
              <a:rPr lang="en-US" dirty="0" smtClean="0"/>
              <a:t>Polish result for glued end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2" y="1731168"/>
            <a:ext cx="3889376" cy="2917032"/>
          </a:xfrm>
        </p:spPr>
      </p:pic>
      <p:sp>
        <p:nvSpPr>
          <p:cNvPr id="5" name="文本框 4"/>
          <p:cNvSpPr txBox="1"/>
          <p:nvPr/>
        </p:nvSpPr>
        <p:spPr>
          <a:xfrm>
            <a:off x="3073400" y="5435600"/>
            <a:ext cx="638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good, should improve the usage of glue.</a:t>
            </a:r>
            <a:endParaRPr 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724" y="1731168"/>
            <a:ext cx="3266175" cy="2917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687" y="1731168"/>
            <a:ext cx="3413439" cy="29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3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699" y="105568"/>
            <a:ext cx="7213601" cy="1325563"/>
          </a:xfrm>
        </p:spPr>
        <p:txBody>
          <a:bodyPr/>
          <a:lstStyle/>
          <a:p>
            <a:r>
              <a:rPr lang="en-US" altLang="zh-CN" dirty="0" err="1" smtClean="0"/>
              <a:t>Shashlyk</a:t>
            </a:r>
            <a:r>
              <a:rPr lang="en-US" altLang="zh-CN" dirty="0" smtClean="0"/>
              <a:t> module description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699" y="1167606"/>
            <a:ext cx="2145819" cy="5476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401" y="768350"/>
            <a:ext cx="2298700" cy="5736431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8001000" y="1431131"/>
            <a:ext cx="1930401" cy="2071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213101" y="1392659"/>
            <a:ext cx="595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PMT: R11102 (Set the Gain equal to 5*10^6)</a:t>
            </a:r>
            <a:endParaRPr 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3949699" y="2058131"/>
            <a:ext cx="406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Fiber bundle coupled to PMT without optical grease  </a:t>
            </a:r>
            <a:endParaRPr lang="en-US" sz="2000" dirty="0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8000999" y="2514600"/>
            <a:ext cx="1930402" cy="4773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453919" y="2933700"/>
            <a:ext cx="3969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18cm fiber outside the module which a little longer</a:t>
            </a:r>
            <a:endParaRPr lang="en-US" sz="2000" dirty="0"/>
          </a:p>
        </p:txBody>
      </p:sp>
      <p:cxnSp>
        <p:nvCxnSpPr>
          <p:cNvPr id="17" name="直接箭头连接符 16"/>
          <p:cNvCxnSpPr>
            <a:stCxn id="16" idx="1"/>
          </p:cNvCxnSpPr>
          <p:nvPr/>
        </p:nvCxnSpPr>
        <p:spPr>
          <a:xfrm flipH="1" flipV="1">
            <a:off x="1904519" y="2158550"/>
            <a:ext cx="1549400" cy="112909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2133359" y="4180404"/>
            <a:ext cx="1320560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556000" y="3845784"/>
            <a:ext cx="5066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New batch scintillator from </a:t>
            </a:r>
            <a:r>
              <a:rPr lang="en-US" altLang="zh-CN" sz="2000" dirty="0" err="1" smtClean="0"/>
              <a:t>Kedi</a:t>
            </a:r>
            <a:r>
              <a:rPr lang="en-US" altLang="zh-CN" sz="2000" dirty="0" smtClean="0"/>
              <a:t> company;</a:t>
            </a:r>
          </a:p>
          <a:p>
            <a:r>
              <a:rPr lang="en-US" sz="2000" dirty="0" smtClean="0"/>
              <a:t>Lead get from USA company;</a:t>
            </a:r>
          </a:p>
          <a:p>
            <a:r>
              <a:rPr lang="en-US" sz="2000" dirty="0" smtClean="0"/>
              <a:t>Print paper from SDU.</a:t>
            </a:r>
            <a:endParaRPr lang="en-US" sz="2000" dirty="0"/>
          </a:p>
        </p:txBody>
      </p:sp>
      <p:sp>
        <p:nvSpPr>
          <p:cNvPr id="23" name="文本框 22"/>
          <p:cNvSpPr txBox="1"/>
          <p:nvPr/>
        </p:nvSpPr>
        <p:spPr>
          <a:xfrm>
            <a:off x="3453919" y="5219700"/>
            <a:ext cx="4280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Fiber end plated with silver mirror</a:t>
            </a:r>
            <a:endParaRPr lang="en-US" sz="2000" dirty="0"/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2133359" y="5412441"/>
            <a:ext cx="1320559" cy="81055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2285760" y="6331535"/>
            <a:ext cx="1225429" cy="4386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556000" y="6135449"/>
            <a:ext cx="422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Front plate without holes</a:t>
            </a:r>
            <a:endParaRPr lang="en-US" sz="2000" dirty="0"/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7899400" y="5769985"/>
            <a:ext cx="1930402" cy="4773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453918" y="5670286"/>
            <a:ext cx="454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Coved by two layers Tyvek paper for test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4547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test result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8500" y="1482725"/>
            <a:ext cx="8552742" cy="4351338"/>
          </a:xfrm>
        </p:spPr>
        <p:txBody>
          <a:bodyPr/>
          <a:lstStyle/>
          <a:p>
            <a:r>
              <a:rPr lang="en-US" dirty="0" smtClean="0"/>
              <a:t>Triggered by two hexagon </a:t>
            </a:r>
            <a:r>
              <a:rPr lang="en-US" dirty="0" err="1" smtClean="0"/>
              <a:t>preshower</a:t>
            </a:r>
            <a:r>
              <a:rPr lang="en-US" dirty="0" smtClean="0"/>
              <a:t> scintillator, total height 85cm</a:t>
            </a:r>
          </a:p>
          <a:p>
            <a:r>
              <a:rPr lang="en-US" dirty="0" smtClean="0"/>
              <a:t>Data taken less than 12 hours, too few events.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942" y="111125"/>
            <a:ext cx="2623257" cy="6692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2808288"/>
            <a:ext cx="5384800" cy="381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5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result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4200" y="1690688"/>
            <a:ext cx="5575300" cy="4351338"/>
          </a:xfrm>
        </p:spPr>
        <p:txBody>
          <a:bodyPr/>
          <a:lstStyle/>
          <a:p>
            <a:r>
              <a:rPr lang="en-US" dirty="0"/>
              <a:t> using two hexagon scintillators as trigger in the middle of </a:t>
            </a:r>
            <a:r>
              <a:rPr lang="en-US" dirty="0" err="1"/>
              <a:t>shashlyk</a:t>
            </a:r>
            <a:r>
              <a:rPr lang="en-US" dirty="0"/>
              <a:t>. It's fitted by convolution of landau and gauss. MP is the gauss peak</a:t>
            </a:r>
            <a:r>
              <a:rPr lang="en-US" dirty="0" smtClean="0"/>
              <a:t>. Real peak is about 41.5 .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0" y="224295"/>
            <a:ext cx="5194300" cy="38150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862" y="4279900"/>
            <a:ext cx="76866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4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5263"/>
            <a:ext cx="10515600" cy="998538"/>
          </a:xfrm>
        </p:spPr>
        <p:txBody>
          <a:bodyPr/>
          <a:lstStyle/>
          <a:p>
            <a:r>
              <a:rPr lang="en-US" dirty="0" smtClean="0"/>
              <a:t>Other module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93801"/>
            <a:ext cx="10515600" cy="4351338"/>
          </a:xfrm>
        </p:spPr>
        <p:txBody>
          <a:bodyPr/>
          <a:lstStyle/>
          <a:p>
            <a:r>
              <a:rPr lang="en-US" sz="2400" dirty="0" smtClean="0"/>
              <a:t>We also use a previous module for some other test, and the module has no mirror on fiber and use low light yield scintillator comparing with new module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329" y="2425700"/>
            <a:ext cx="3191471" cy="42552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24" y="2512019"/>
            <a:ext cx="3926175" cy="3033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500" y="2512020"/>
            <a:ext cx="3962625" cy="30331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65400" y="4241800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Peak:25</a:t>
            </a:r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458811" y="5642810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horizontal</a:t>
            </a:r>
            <a:endParaRPr 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5762029" y="5642810"/>
            <a:ext cx="265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vertical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913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</a:t>
            </a:r>
            <a:endParaRPr 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216268"/>
              </p:ext>
            </p:extLst>
          </p:nvPr>
        </p:nvGraphicFramePr>
        <p:xfrm>
          <a:off x="838200" y="1825625"/>
          <a:ext cx="730286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/>
                <a:gridCol w="1502229"/>
                <a:gridCol w="1502229"/>
                <a:gridCol w="27961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Horizontal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Horizontal(</a:t>
                      </a:r>
                      <a:r>
                        <a:rPr lang="en-US" altLang="zh-CN" dirty="0" smtClean="0"/>
                        <a:t>without Tyvek)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Previous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838200" y="3975100"/>
            <a:ext cx="10083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previous result, if the new scintillator could improve light yield 40%, and plated mirror end could improve 60%, that should be 224% better, which don’t match.</a:t>
            </a:r>
          </a:p>
          <a:p>
            <a:endParaRPr lang="en-US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Other explanation: for my previous 5 layers scintillator test, I didn’t use optical grease, but for Li </a:t>
            </a:r>
            <a:r>
              <a:rPr lang="en-US" sz="2400" b="1" dirty="0" err="1" smtClean="0">
                <a:solidFill>
                  <a:srgbClr val="FF0000"/>
                </a:solidFill>
              </a:rPr>
              <a:t>Ang’s</a:t>
            </a:r>
            <a:r>
              <a:rPr lang="en-US" sz="2400" b="1" dirty="0" smtClean="0">
                <a:solidFill>
                  <a:srgbClr val="FF0000"/>
                </a:solidFill>
              </a:rPr>
              <a:t> result, 3 layer with optical grease could get the same result.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26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295</Words>
  <Application>Microsoft Office PowerPoint</Application>
  <PresentationFormat>宽屏</PresentationFormat>
  <Paragraphs>50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宋体</vt:lpstr>
      <vt:lpstr>Arial</vt:lpstr>
      <vt:lpstr>Calibri</vt:lpstr>
      <vt:lpstr>Calibri Light</vt:lpstr>
      <vt:lpstr>Office 主题</vt:lpstr>
      <vt:lpstr>First shashlyk module test result</vt:lpstr>
      <vt:lpstr>Polish fibers in bundle by milling machine</vt:lpstr>
      <vt:lpstr>Sputtering plating</vt:lpstr>
      <vt:lpstr>Polish result for glued end</vt:lpstr>
      <vt:lpstr>Shashlyk module description</vt:lpstr>
      <vt:lpstr>Vertical test result</vt:lpstr>
      <vt:lpstr>Horizontal result</vt:lpstr>
      <vt:lpstr>Other module </vt:lpstr>
      <vt:lpstr>Result </vt:lpstr>
    </vt:vector>
  </TitlesOfParts>
  <Company>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Tian Ye</dc:creator>
  <cp:lastModifiedBy>Tian Ye</cp:lastModifiedBy>
  <cp:revision>9</cp:revision>
  <dcterms:created xsi:type="dcterms:W3CDTF">2016-08-04T12:10:28Z</dcterms:created>
  <dcterms:modified xsi:type="dcterms:W3CDTF">2016-08-04T13:32:06Z</dcterms:modified>
</cp:coreProperties>
</file>