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2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1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9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4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3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0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4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6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9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66752-DFAD-4316-A7DE-FA913150DC8D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F2DFF-100B-4564-BF8D-07FBEDC1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2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523999"/>
            <a:ext cx="9144000" cy="1160463"/>
          </a:xfrm>
        </p:spPr>
        <p:txBody>
          <a:bodyPr/>
          <a:lstStyle/>
          <a:p>
            <a:r>
              <a:rPr lang="en-US" dirty="0" err="1" smtClean="0"/>
              <a:t>Shashlyk</a:t>
            </a:r>
            <a:r>
              <a:rPr lang="en-US" dirty="0" smtClean="0"/>
              <a:t> test </a:t>
            </a:r>
            <a:r>
              <a:rPr lang="en-US" dirty="0" smtClean="0"/>
              <a:t>report </a:t>
            </a:r>
            <a:r>
              <a:rPr lang="en-US" altLang="zh-CN" dirty="0" smtClean="0"/>
              <a:t>update</a:t>
            </a:r>
            <a:endParaRPr 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424238"/>
            <a:ext cx="8851900" cy="2735262"/>
          </a:xfrm>
        </p:spPr>
        <p:txBody>
          <a:bodyPr>
            <a:normAutofit/>
          </a:bodyPr>
          <a:lstStyle/>
          <a:p>
            <a:r>
              <a:rPr lang="en-US" dirty="0" smtClean="0"/>
              <a:t>Ye Tian</a:t>
            </a:r>
          </a:p>
          <a:p>
            <a:r>
              <a:rPr lang="en-US" dirty="0" err="1" smtClean="0"/>
              <a:t>Cunfeng</a:t>
            </a:r>
            <a:r>
              <a:rPr lang="en-US" dirty="0" smtClean="0"/>
              <a:t> Feng</a:t>
            </a:r>
          </a:p>
          <a:p>
            <a:r>
              <a:rPr lang="en-US" dirty="0" err="1" smtClean="0"/>
              <a:t>Jianbin</a:t>
            </a:r>
            <a:r>
              <a:rPr lang="en-US" dirty="0" smtClean="0"/>
              <a:t> Jiao</a:t>
            </a:r>
          </a:p>
          <a:p>
            <a:r>
              <a:rPr lang="en-US" sz="2800" dirty="0" smtClean="0"/>
              <a:t>Shandong University</a:t>
            </a:r>
          </a:p>
          <a:p>
            <a:r>
              <a:rPr lang="en-US" sz="2800" dirty="0" smtClean="0"/>
              <a:t>9</a:t>
            </a:r>
            <a:r>
              <a:rPr lang="en-US" sz="2800" dirty="0" smtClean="0"/>
              <a:t>-22-2016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5034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Shashlyk</a:t>
            </a:r>
            <a:r>
              <a:rPr lang="en-US" dirty="0" smtClean="0"/>
              <a:t> coating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74800"/>
            <a:ext cx="8966200" cy="4602163"/>
          </a:xfrm>
        </p:spPr>
        <p:txBody>
          <a:bodyPr>
            <a:normAutofit/>
          </a:bodyPr>
          <a:lstStyle/>
          <a:p>
            <a:r>
              <a:rPr lang="en-US" dirty="0" smtClean="0"/>
              <a:t>Try to use white glue mixed with TiO2 to get the coating material, and got the idea from </a:t>
            </a:r>
            <a:r>
              <a:rPr lang="en-US" dirty="0" err="1" smtClean="0"/>
              <a:t>Kedi</a:t>
            </a:r>
            <a:r>
              <a:rPr lang="en-US" dirty="0" smtClean="0"/>
              <a:t> company</a:t>
            </a:r>
          </a:p>
          <a:p>
            <a:r>
              <a:rPr lang="en-US" dirty="0" smtClean="0"/>
              <a:t>We coat module #2 with glue and TiO2 as mixing ratio 10:1 at first, and then coat module #1 with glue, TiO2 and water as ratio 6:1:1.</a:t>
            </a:r>
          </a:p>
          <a:p>
            <a:r>
              <a:rPr lang="en-US" dirty="0" smtClean="0"/>
              <a:t>The quality of first attempt coating(#2) is not as good as the second one(</a:t>
            </a:r>
            <a:r>
              <a:rPr lang="en-US" altLang="zh-CN" dirty="0" smtClean="0"/>
              <a:t>#1).</a:t>
            </a:r>
          </a:p>
          <a:p>
            <a:endParaRPr lang="en-US" dirty="0"/>
          </a:p>
          <a:p>
            <a:r>
              <a:rPr lang="en-US" dirty="0" smtClean="0"/>
              <a:t>We got the coating material sample from </a:t>
            </a:r>
            <a:r>
              <a:rPr lang="en-US" dirty="0" err="1" smtClean="0"/>
              <a:t>Kedi</a:t>
            </a:r>
            <a:r>
              <a:rPr lang="en-US" dirty="0" smtClean="0"/>
              <a:t> company, but that is not enough for one module</a:t>
            </a:r>
          </a:p>
          <a:p>
            <a:endParaRPr 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1900" y="728662"/>
            <a:ext cx="1778000" cy="579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4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with coating test result </a:t>
            </a:r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2027818"/>
            <a:ext cx="4572000" cy="340719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599" y="2068790"/>
            <a:ext cx="4376935" cy="332525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58850" y="5622924"/>
            <a:ext cx="433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#2, photon number mean value is 383, 10% worse comparing with loose </a:t>
            </a:r>
            <a:r>
              <a:rPr lang="en-US" sz="2000" dirty="0" err="1" smtClean="0"/>
              <a:t>tyvek</a:t>
            </a:r>
            <a:endParaRPr lang="en-US" sz="2000" dirty="0"/>
          </a:p>
        </p:txBody>
      </p:sp>
      <p:sp>
        <p:nvSpPr>
          <p:cNvPr id="9" name="文本框 8"/>
          <p:cNvSpPr txBox="1"/>
          <p:nvPr/>
        </p:nvSpPr>
        <p:spPr>
          <a:xfrm>
            <a:off x="6096000" y="5622924"/>
            <a:ext cx="4381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#1, photon number mean value is 254, 14% better comparing with loose </a:t>
            </a:r>
            <a:r>
              <a:rPr lang="en-US" sz="2000" dirty="0" err="1" smtClean="0"/>
              <a:t>tyvek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90852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Tyvek sheet from US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46225"/>
            <a:ext cx="10515600" cy="4351338"/>
          </a:xfrm>
        </p:spPr>
        <p:txBody>
          <a:bodyPr/>
          <a:lstStyle/>
          <a:p>
            <a:r>
              <a:rPr lang="en-US" dirty="0" smtClean="0"/>
              <a:t>Try to test the property</a:t>
            </a:r>
          </a:p>
          <a:p>
            <a:r>
              <a:rPr lang="en-US" dirty="0" smtClean="0"/>
              <a:t>Hole quality not so good</a:t>
            </a:r>
          </a:p>
          <a:p>
            <a:r>
              <a:rPr lang="en-US" dirty="0" smtClean="0"/>
              <a:t>Strange paper, just like cloth, a little non-light tight </a:t>
            </a:r>
            <a:endParaRPr 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17975" y="2466975"/>
            <a:ext cx="3295650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4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built another module #3 with new scintillator and lead from US.</a:t>
            </a:r>
          </a:p>
          <a:p>
            <a:r>
              <a:rPr lang="en-US" dirty="0" smtClean="0"/>
              <a:t>Work on to get one Y11 bundle.</a:t>
            </a:r>
          </a:p>
          <a:p>
            <a:r>
              <a:rPr lang="en-US" dirty="0" smtClean="0"/>
              <a:t>Test the property of Tyvek from US </a:t>
            </a:r>
          </a:p>
          <a:p>
            <a:r>
              <a:rPr lang="en-US" dirty="0" smtClean="0"/>
              <a:t>Compare different </a:t>
            </a:r>
            <a:r>
              <a:rPr lang="en-US" smtClean="0"/>
              <a:t>coating material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00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205</Words>
  <Application>Microsoft Office PowerPoint</Application>
  <PresentationFormat>宽屏</PresentationFormat>
  <Paragraphs>24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Shashlyk test report update</vt:lpstr>
      <vt:lpstr>Shashlyk coating</vt:lpstr>
      <vt:lpstr>Module with coating test result </vt:lpstr>
      <vt:lpstr>Tyvek sheet from US</vt:lpstr>
      <vt:lpstr>Next step</vt:lpstr>
    </vt:vector>
  </TitlesOfParts>
  <Company>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Tian Ye</dc:creator>
  <cp:lastModifiedBy>Tian Ye</cp:lastModifiedBy>
  <cp:revision>7</cp:revision>
  <dcterms:created xsi:type="dcterms:W3CDTF">2016-09-22T12:12:35Z</dcterms:created>
  <dcterms:modified xsi:type="dcterms:W3CDTF">2016-09-22T13:06:26Z</dcterms:modified>
</cp:coreProperties>
</file>