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2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5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3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5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4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1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6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8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2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2AA6E-418F-4B7E-8695-5CD5FBB7B70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63A3-B29B-4794-968B-338597A2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93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Beam test status update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11/03</a:t>
            </a:r>
            <a:r>
              <a:rPr lang="en-US" altLang="zh-CN" dirty="0" smtClean="0"/>
              <a:t>/2016</a:t>
            </a:r>
          </a:p>
          <a:p>
            <a:r>
              <a:rPr lang="en-US" dirty="0" smtClean="0"/>
              <a:t>Ye Tian, Vincent </a:t>
            </a:r>
            <a:r>
              <a:rPr lang="en-US" dirty="0" err="1" smtClean="0"/>
              <a:t>Sulkosky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99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85245"/>
            <a:ext cx="10515600" cy="4351338"/>
          </a:xfrm>
        </p:spPr>
        <p:txBody>
          <a:bodyPr/>
          <a:lstStyle/>
          <a:p>
            <a:r>
              <a:rPr lang="en-US" dirty="0" smtClean="0"/>
              <a:t>Rearrange the setting of detectors, make three </a:t>
            </a:r>
            <a:r>
              <a:rPr lang="en-US" dirty="0" err="1" smtClean="0"/>
              <a:t>shashlyk</a:t>
            </a:r>
            <a:r>
              <a:rPr lang="en-US" dirty="0" smtClean="0"/>
              <a:t> module as a cluster.</a:t>
            </a:r>
          </a:p>
          <a:p>
            <a:r>
              <a:rPr lang="en-US" dirty="0" smtClean="0"/>
              <a:t>Add third FADC board, but readout is failed, need to reset address.</a:t>
            </a:r>
          </a:p>
          <a:p>
            <a:r>
              <a:rPr lang="en-US" dirty="0" smtClean="0"/>
              <a:t>Add SUM of </a:t>
            </a:r>
            <a:r>
              <a:rPr lang="en-US" dirty="0" err="1" smtClean="0"/>
              <a:t>preshower</a:t>
            </a:r>
            <a:r>
              <a:rPr lang="en-US" dirty="0" smtClean="0"/>
              <a:t> and </a:t>
            </a:r>
            <a:r>
              <a:rPr lang="en-US" dirty="0" err="1" smtClean="0"/>
              <a:t>shashlyk</a:t>
            </a:r>
            <a:r>
              <a:rPr lang="en-US" dirty="0" smtClean="0"/>
              <a:t> to TDC channel, try to add separate module to TDC later</a:t>
            </a:r>
          </a:p>
          <a:p>
            <a:r>
              <a:rPr lang="en-US" dirty="0" smtClean="0"/>
              <a:t>Add SUM of </a:t>
            </a:r>
            <a:r>
              <a:rPr lang="en-US" dirty="0" err="1" smtClean="0"/>
              <a:t>SoLID</a:t>
            </a:r>
            <a:r>
              <a:rPr lang="en-US" dirty="0" smtClean="0"/>
              <a:t> detectors to </a:t>
            </a:r>
            <a:r>
              <a:rPr lang="en-US" dirty="0" smtClean="0"/>
              <a:t>scaler</a:t>
            </a:r>
          </a:p>
          <a:p>
            <a:endParaRPr lang="en-US" dirty="0"/>
          </a:p>
          <a:p>
            <a:r>
              <a:rPr lang="en-US" dirty="0" smtClean="0"/>
              <a:t>Data taking rate previous is 30, could reach 40 now.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1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Rearrange the geometry of </a:t>
            </a:r>
            <a:r>
              <a:rPr lang="en-US" dirty="0" err="1" smtClean="0"/>
              <a:t>SoLID</a:t>
            </a:r>
            <a:r>
              <a:rPr lang="en-US" dirty="0" smtClean="0"/>
              <a:t> detectors</a:t>
            </a:r>
            <a:endParaRPr 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48" y="1927225"/>
            <a:ext cx="3263503" cy="4351338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084" y="2515394"/>
            <a:ext cx="4233333" cy="3175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1927225"/>
            <a:ext cx="326350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6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249336"/>
            <a:ext cx="10515600" cy="1325563"/>
          </a:xfrm>
        </p:spPr>
        <p:txBody>
          <a:bodyPr/>
          <a:lstStyle/>
          <a:p>
            <a:r>
              <a:rPr lang="en-US" dirty="0" smtClean="0"/>
              <a:t>Rate with cosmic after changing geometry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1574899"/>
            <a:ext cx="5027578" cy="441940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900" y="1574899"/>
            <a:ext cx="4660900" cy="4419402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5410200" y="3784600"/>
            <a:ext cx="1219200" cy="431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文本框 7"/>
          <p:cNvSpPr txBox="1"/>
          <p:nvPr/>
        </p:nvSpPr>
        <p:spPr>
          <a:xfrm>
            <a:off x="635000" y="6146701"/>
            <a:ext cx="1104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Cosmic rate get higher. Since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SoLID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calo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rate is so low and no other change, why the rate get high? Need to check.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9800" y="163111"/>
            <a:ext cx="10515600" cy="1082331"/>
          </a:xfrm>
        </p:spPr>
        <p:txBody>
          <a:bodyPr/>
          <a:lstStyle/>
          <a:p>
            <a:r>
              <a:rPr lang="en-US" b="1" dirty="0" smtClean="0"/>
              <a:t>Scaler rate with beam on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2412" y="1041400"/>
            <a:ext cx="4994152" cy="525224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04800" y="1245442"/>
            <a:ext cx="5283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Type                         Counts        Rate </a:t>
            </a:r>
            <a:r>
              <a:rPr lang="en-US" dirty="0"/>
              <a:t>(Hz) </a:t>
            </a:r>
            <a:r>
              <a:rPr lang="en-US" dirty="0" smtClean="0"/>
              <a:t>       Rate </a:t>
            </a:r>
            <a:r>
              <a:rPr lang="en-US" dirty="0"/>
              <a:t>(KHz)</a:t>
            </a:r>
            <a:br>
              <a:rPr lang="en-US" dirty="0"/>
            </a:br>
            <a:r>
              <a:rPr lang="en-US" dirty="0"/>
              <a:t>10 KHz </a:t>
            </a:r>
            <a:r>
              <a:rPr lang="en-US" dirty="0" err="1"/>
              <a:t>pulser</a:t>
            </a:r>
            <a:r>
              <a:rPr lang="en-US" dirty="0"/>
              <a:t> </a:t>
            </a:r>
            <a:r>
              <a:rPr lang="en-US" dirty="0" smtClean="0"/>
              <a:t>        101881        10000.00        10.00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Front Top </a:t>
            </a:r>
            <a:r>
              <a:rPr lang="en-US" dirty="0" err="1"/>
              <a:t>scint</a:t>
            </a:r>
            <a:r>
              <a:rPr lang="en-US" dirty="0"/>
              <a:t> </a:t>
            </a:r>
            <a:r>
              <a:rPr lang="en-US" dirty="0" smtClean="0"/>
              <a:t>      4094456     401886.12      401.89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Front Mid </a:t>
            </a:r>
            <a:r>
              <a:rPr lang="en-US" dirty="0" err="1"/>
              <a:t>scint</a:t>
            </a:r>
            <a:r>
              <a:rPr lang="en-US" dirty="0"/>
              <a:t> </a:t>
            </a:r>
            <a:r>
              <a:rPr lang="en-US" dirty="0" smtClean="0"/>
              <a:t>     10800795   1060138.30    1060.14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Front Bot </a:t>
            </a:r>
            <a:r>
              <a:rPr lang="en-US" dirty="0" err="1" smtClean="0"/>
              <a:t>scint</a:t>
            </a:r>
            <a:r>
              <a:rPr lang="en-US" dirty="0" smtClean="0"/>
              <a:t>       </a:t>
            </a:r>
            <a:r>
              <a:rPr lang="en-US" dirty="0"/>
              <a:t>8701107 </a:t>
            </a:r>
            <a:r>
              <a:rPr lang="en-US" dirty="0" smtClean="0"/>
              <a:t>     854046.09      854.05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OR of Front </a:t>
            </a:r>
            <a:r>
              <a:rPr lang="en-US" dirty="0" err="1"/>
              <a:t>scint</a:t>
            </a:r>
            <a:r>
              <a:rPr lang="en-US" dirty="0"/>
              <a:t> </a:t>
            </a:r>
            <a:r>
              <a:rPr lang="en-US" dirty="0" smtClean="0"/>
              <a:t>  22204054    2179410.69    2179.41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Calorimeter Trigger 1162274 </a:t>
            </a:r>
            <a:r>
              <a:rPr lang="en-US" dirty="0" smtClean="0"/>
              <a:t>   114081.53      114.08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L1A </a:t>
            </a:r>
            <a:r>
              <a:rPr lang="en-US" dirty="0" smtClean="0"/>
              <a:t>                            269            26.40               0.03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TDC Common Stop </a:t>
            </a:r>
            <a:r>
              <a:rPr lang="en-US" dirty="0" smtClean="0"/>
              <a:t> 269            26.40               0.03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TI Busy </a:t>
            </a:r>
            <a:r>
              <a:rPr lang="en-US" dirty="0" smtClean="0"/>
              <a:t>                      269            26.40               0.03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Trigger </a:t>
            </a:r>
            <a:r>
              <a:rPr lang="en-US" dirty="0" smtClean="0"/>
              <a:t>                      538145      52820.94        52.82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MPD clock </a:t>
            </a:r>
            <a:r>
              <a:rPr lang="en-US" dirty="0" smtClean="0"/>
              <a:t>                579469      56877.04        </a:t>
            </a:r>
            <a:r>
              <a:rPr lang="en-US" dirty="0"/>
              <a:t>56.88</a:t>
            </a:r>
            <a:br>
              <a:rPr lang="en-US" dirty="0"/>
            </a:br>
            <a:r>
              <a:rPr lang="en-US" dirty="0"/>
              <a:t>S4 </a:t>
            </a:r>
            <a:r>
              <a:rPr lang="en-US" dirty="0" smtClean="0"/>
              <a:t>                              101967      10008.44         10.01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S5 </a:t>
            </a:r>
            <a:r>
              <a:rPr lang="en-US" dirty="0" smtClean="0"/>
              <a:t>                               2063590   202549.05       202.55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hac_bcm_average</a:t>
            </a:r>
            <a:r>
              <a:rPr lang="en-US" dirty="0"/>
              <a:t> </a:t>
            </a:r>
            <a:r>
              <a:rPr lang="en-US" dirty="0" smtClean="0"/>
              <a:t>                       67.6139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haBDSPOS.VAL</a:t>
            </a:r>
            <a:r>
              <a:rPr lang="en-US" dirty="0"/>
              <a:t> </a:t>
            </a:r>
            <a:r>
              <a:rPr lang="en-US" dirty="0" smtClean="0"/>
              <a:t>                              2.57999e+07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haBDSPOS</a:t>
            </a:r>
            <a:r>
              <a:rPr lang="en-US" dirty="0"/>
              <a:t> </a:t>
            </a:r>
            <a:r>
              <a:rPr lang="en-US" dirty="0" smtClean="0"/>
              <a:t>                                      2.57999e+07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haBDSSELECT</a:t>
            </a:r>
            <a:r>
              <a:rPr lang="en-US" dirty="0"/>
              <a:t> </a:t>
            </a:r>
            <a:r>
              <a:rPr lang="en-US" dirty="0" smtClean="0"/>
              <a:t>                                 Loop </a:t>
            </a:r>
            <a:r>
              <a:rPr lang="en-US" dirty="0"/>
              <a:t>2</a:t>
            </a:r>
          </a:p>
        </p:txBody>
      </p:sp>
      <p:sp>
        <p:nvSpPr>
          <p:cNvPr id="7" name="右箭头 6"/>
          <p:cNvSpPr/>
          <p:nvPr/>
        </p:nvSpPr>
        <p:spPr>
          <a:xfrm>
            <a:off x="5588000" y="3784599"/>
            <a:ext cx="1219200" cy="431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文本框 7"/>
          <p:cNvSpPr txBox="1"/>
          <p:nvPr/>
        </p:nvSpPr>
        <p:spPr>
          <a:xfrm>
            <a:off x="444500" y="6293648"/>
            <a:ext cx="10807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Ratio compared with Front scintillator is still around 20, high rate with cosmic may caused by light leak.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7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 calorimeter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610634"/>
            <a:ext cx="7061668" cy="41322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4960" y="2475697"/>
            <a:ext cx="5013840" cy="370127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38200" y="2993121"/>
            <a:ext cx="3225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Original wave with signal(selected by Integral cut)</a:t>
            </a:r>
            <a:endParaRPr lang="en-US" sz="1600" dirty="0"/>
          </a:p>
        </p:txBody>
      </p:sp>
      <p:sp>
        <p:nvSpPr>
          <p:cNvPr id="7" name="文本框 6"/>
          <p:cNvSpPr txBox="1"/>
          <p:nvPr/>
        </p:nvSpPr>
        <p:spPr>
          <a:xfrm>
            <a:off x="8204434" y="2993121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After subtract pedestal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239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</a:t>
            </a:r>
            <a:r>
              <a:rPr lang="en-US" altLang="zh-CN" dirty="0" smtClean="0"/>
              <a:t>U module</a:t>
            </a:r>
            <a:endParaRPr 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463800"/>
            <a:ext cx="7645907" cy="43942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6000" y="5300"/>
            <a:ext cx="4826000" cy="33707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6000" y="3432681"/>
            <a:ext cx="4701643" cy="322563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76199" y="2847906"/>
            <a:ext cx="3225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Original wave with signal(selected by Integral cut)</a:t>
            </a:r>
            <a:endParaRPr lang="en-US" sz="1600" dirty="0"/>
          </a:p>
        </p:txBody>
      </p:sp>
      <p:sp>
        <p:nvSpPr>
          <p:cNvPr id="8" name="文本框 7"/>
          <p:cNvSpPr txBox="1"/>
          <p:nvPr/>
        </p:nvSpPr>
        <p:spPr>
          <a:xfrm>
            <a:off x="8674100" y="5715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Integra value(add all points)</a:t>
            </a:r>
            <a:endParaRPr 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8611921" y="3880214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After subtract pedestal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204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SDU #1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88" y="2692401"/>
            <a:ext cx="7031191" cy="40132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7713" y="159817"/>
            <a:ext cx="5676616" cy="31966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101" y="3561805"/>
            <a:ext cx="4544911" cy="314379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117499" y="2977030"/>
            <a:ext cx="3225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Original wave with signal(selected by Integral cut)</a:t>
            </a:r>
            <a:endParaRPr lang="en-US" sz="1600" dirty="0"/>
          </a:p>
        </p:txBody>
      </p:sp>
      <p:sp>
        <p:nvSpPr>
          <p:cNvPr id="8" name="文本框 7"/>
          <p:cNvSpPr txBox="1"/>
          <p:nvPr/>
        </p:nvSpPr>
        <p:spPr>
          <a:xfrm>
            <a:off x="8384365" y="735518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Integra value(add all points)</a:t>
            </a:r>
            <a:endParaRPr 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8384365" y="4001294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After subtract pedestal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2936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51" y="2489201"/>
            <a:ext cx="7285628" cy="41907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SDU #2</a:t>
            </a:r>
            <a:endParaRPr 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092950" y="47954"/>
            <a:ext cx="4920572" cy="345584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900" y="3598127"/>
            <a:ext cx="4704672" cy="325987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739674" y="2739121"/>
            <a:ext cx="3225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Original wave with signal(selected by Integral cut)</a:t>
            </a:r>
            <a:endParaRPr lang="en-US" sz="1600" dirty="0"/>
          </a:p>
        </p:txBody>
      </p:sp>
      <p:sp>
        <p:nvSpPr>
          <p:cNvPr id="10" name="文本框 9"/>
          <p:cNvSpPr txBox="1"/>
          <p:nvPr/>
        </p:nvSpPr>
        <p:spPr>
          <a:xfrm>
            <a:off x="8559800" y="5969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Integra value(add all points)</a:t>
            </a:r>
            <a:endParaRPr lang="en-US" sz="1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8559800" y="4415274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After subtract pedestal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27638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220</Words>
  <Application>Microsoft Office PowerPoint</Application>
  <PresentationFormat>宽屏</PresentationFormat>
  <Paragraphs>31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Office 主题</vt:lpstr>
      <vt:lpstr>Beam test status update</vt:lpstr>
      <vt:lpstr>Update</vt:lpstr>
      <vt:lpstr>Rearrange the geometry of SoLID detectors</vt:lpstr>
      <vt:lpstr>Rate with cosmic after changing geometry</vt:lpstr>
      <vt:lpstr>Scaler rate with beam on</vt:lpstr>
      <vt:lpstr>SBS calorimeter</vt:lpstr>
      <vt:lpstr>THU module</vt:lpstr>
      <vt:lpstr>SDU #1</vt:lpstr>
      <vt:lpstr>SDU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test status update</dc:title>
  <dc:creator>Windows User</dc:creator>
  <cp:lastModifiedBy>Windows User</cp:lastModifiedBy>
  <cp:revision>10</cp:revision>
  <dcterms:created xsi:type="dcterms:W3CDTF">2016-11-03T11:35:33Z</dcterms:created>
  <dcterms:modified xsi:type="dcterms:W3CDTF">2016-11-03T13:01:47Z</dcterms:modified>
</cp:coreProperties>
</file>