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57" r:id="rId4"/>
    <p:sldId id="259" r:id="rId5"/>
    <p:sldId id="266" r:id="rId6"/>
    <p:sldId id="267" r:id="rId7"/>
    <p:sldId id="268" r:id="rId8"/>
    <p:sldId id="260" r:id="rId9"/>
    <p:sldId id="273" r:id="rId10"/>
    <p:sldId id="263" r:id="rId11"/>
    <p:sldId id="272" r:id="rId12"/>
    <p:sldId id="261" r:id="rId13"/>
    <p:sldId id="269" r:id="rId14"/>
    <p:sldId id="270" r:id="rId15"/>
    <p:sldId id="271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9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4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6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7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5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7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2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2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2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92B8F-EE79-461E-93A3-EFD161A92886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DAF5-5FD4-4816-B8DF-657A4DBC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0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Beam test status update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11/10</a:t>
            </a:r>
            <a:r>
              <a:rPr lang="en-US" altLang="zh-CN" dirty="0" smtClean="0"/>
              <a:t>/2016</a:t>
            </a:r>
          </a:p>
          <a:p>
            <a:r>
              <a:rPr lang="en-US" dirty="0" smtClean="0"/>
              <a:t>Ye Tian, SDU </a:t>
            </a:r>
          </a:p>
          <a:p>
            <a:r>
              <a:rPr lang="en-US" dirty="0" smtClean="0"/>
              <a:t>Vincent </a:t>
            </a:r>
            <a:r>
              <a:rPr lang="en-US" dirty="0" err="1" smtClean="0"/>
              <a:t>Sulkosky</a:t>
            </a:r>
            <a:r>
              <a:rPr lang="en-US" dirty="0" smtClean="0"/>
              <a:t>, UVA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4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Scaler test with cosmic ray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3511"/>
            <a:ext cx="4462371" cy="411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018" y="2183511"/>
            <a:ext cx="4297363" cy="424268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24000" y="1587500"/>
            <a:ext cx="30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rate with all HV on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781800" y="1690521"/>
            <a:ext cx="398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Scaler </a:t>
            </a:r>
            <a:r>
              <a:rPr lang="en-US" dirty="0" err="1" smtClean="0"/>
              <a:t>aate</a:t>
            </a:r>
            <a:r>
              <a:rPr lang="en-US" dirty="0" smtClean="0"/>
              <a:t> with only THU module 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27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00" y="1690688"/>
            <a:ext cx="4562475" cy="449228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133600" y="1258537"/>
            <a:ext cx="207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2000V</a:t>
            </a:r>
            <a:endParaRPr lang="en-US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8039100" y="1321356"/>
            <a:ext cx="2122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2050V</a:t>
            </a:r>
            <a:endParaRPr lang="en-US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041400" y="554130"/>
            <a:ext cx="9258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THU module use HV 2050V, at most events triggered by THU module. </a:t>
            </a:r>
            <a:endParaRPr lang="en-US" sz="240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00" y="1870611"/>
            <a:ext cx="4584700" cy="441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31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Cosmic ray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THU module</a:t>
            </a:r>
            <a:endParaRPr lang="en-US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2919978"/>
            <a:ext cx="5873750" cy="36538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813" y="3091244"/>
            <a:ext cx="5595937" cy="331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76392" y="123348"/>
            <a:ext cx="3060700" cy="4984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SDU module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7185" y="690285"/>
            <a:ext cx="5293238" cy="304668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780" y="553361"/>
            <a:ext cx="4876224" cy="30915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256" y="3738655"/>
            <a:ext cx="5216524" cy="30685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5494" y="3736974"/>
            <a:ext cx="4706937" cy="3000881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20442" y="1982796"/>
            <a:ext cx="1281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SDU #1</a:t>
            </a:r>
            <a:endParaRPr lang="en-US" sz="24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520442" y="4811262"/>
            <a:ext cx="143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SDU #2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2143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378200" cy="1325563"/>
          </a:xfrm>
        </p:spPr>
        <p:txBody>
          <a:bodyPr/>
          <a:lstStyle/>
          <a:p>
            <a:r>
              <a:rPr lang="en-US" dirty="0" err="1" smtClean="0"/>
              <a:t>Preshower</a:t>
            </a:r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733" y="143997"/>
            <a:ext cx="4814239" cy="314530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436858"/>
            <a:ext cx="5474432" cy="31972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200" y="3436858"/>
            <a:ext cx="5255699" cy="316396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028700" y="2159000"/>
            <a:ext cx="354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Light-leak will result in wider pedestal.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219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FASPD</a:t>
            </a:r>
            <a:endParaRPr 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5588"/>
            <a:ext cx="10515600" cy="4351338"/>
          </a:xfrm>
        </p:spPr>
        <p:txBody>
          <a:bodyPr/>
          <a:lstStyle/>
          <a:p>
            <a:r>
              <a:rPr lang="en-US" dirty="0" smtClean="0"/>
              <a:t>After putting the signal into Fan In/Out module, the signal baseline changed. Already changed the offset to make pedestal normal(Need to check).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411" y="3143251"/>
            <a:ext cx="5124207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96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Light-tight check</a:t>
            </a:r>
            <a:endParaRPr 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411786"/>
              </p:ext>
            </p:extLst>
          </p:nvPr>
        </p:nvGraphicFramePr>
        <p:xfrm>
          <a:off x="838200" y="15970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578100"/>
                <a:gridCol w="443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Detector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FADC channel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current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THU </a:t>
                      </a:r>
                      <a:r>
                        <a:rPr lang="en-US" dirty="0" err="1" smtClean="0"/>
                        <a:t>shashlyk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 </a:t>
                      </a:r>
                      <a:r>
                        <a:rPr lang="en-US" dirty="0" err="1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Preshower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NCS5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4.96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uA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FASPD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</a:t>
                      </a:r>
                      <a:r>
                        <a:rPr lang="en-US" dirty="0" err="1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SDU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 </a:t>
                      </a:r>
                      <a:r>
                        <a:rPr lang="en-US" dirty="0" err="1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Preshower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NCS6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22.4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uA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SDU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Preshower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(KEDI6)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5.7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en-US" altLang="zh-CN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003300" y="4826000"/>
            <a:ext cx="1018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Tested by </a:t>
            </a:r>
            <a:r>
              <a:rPr lang="en-US" dirty="0" err="1" smtClean="0"/>
              <a:t>picoammeter</a:t>
            </a:r>
            <a:r>
              <a:rPr lang="en-US" dirty="0" smtClean="0"/>
              <a:t>, borrowed from another group. </a:t>
            </a:r>
          </a:p>
          <a:p>
            <a:r>
              <a:rPr lang="en-US" dirty="0" smtClean="0"/>
              <a:t>Three </a:t>
            </a:r>
            <a:r>
              <a:rPr lang="en-US" dirty="0" err="1" smtClean="0"/>
              <a:t>preshowers</a:t>
            </a:r>
            <a:r>
              <a:rPr lang="en-US" dirty="0" smtClean="0"/>
              <a:t> use bad light-leak material to cover the fiber, and the result get much better(could reach 20 </a:t>
            </a:r>
            <a:r>
              <a:rPr lang="en-US" dirty="0" err="1" smtClean="0"/>
              <a:t>nA</a:t>
            </a:r>
            <a:r>
              <a:rPr lang="en-US" dirty="0"/>
              <a:t>)</a:t>
            </a:r>
            <a:r>
              <a:rPr lang="en-US" dirty="0" smtClean="0"/>
              <a:t> when wrapped by other black cloth. Even so, the rate for both cosmic and beam is still low(trigger threshold is high).</a:t>
            </a:r>
          </a:p>
          <a:p>
            <a:r>
              <a:rPr lang="en-US" dirty="0" smtClean="0"/>
              <a:t>FASPD use same PMT as </a:t>
            </a:r>
            <a:r>
              <a:rPr lang="en-US" dirty="0" err="1" smtClean="0"/>
              <a:t>preshower</a:t>
            </a:r>
            <a:r>
              <a:rPr lang="en-US" dirty="0" smtClean="0"/>
              <a:t> which is different from shashlik module, but it use black Teflon cloth for wrapping. We now have enough black </a:t>
            </a:r>
            <a:r>
              <a:rPr lang="en-US" dirty="0" err="1" smtClean="0"/>
              <a:t>Taflon</a:t>
            </a:r>
            <a:r>
              <a:rPr lang="en-US" dirty="0" smtClean="0"/>
              <a:t> to rewrap the </a:t>
            </a:r>
            <a:r>
              <a:rPr lang="en-US" dirty="0" err="1" smtClean="0"/>
              <a:t>preshower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7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Electronic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2750" y="1812925"/>
            <a:ext cx="68516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Work still on process, these updates will realize from </a:t>
            </a:r>
          </a:p>
          <a:p>
            <a:r>
              <a:rPr lang="en-US" sz="2400" dirty="0" smtClean="0"/>
              <a:t>The FASPD is removed from SUM of calorimeter</a:t>
            </a:r>
          </a:p>
          <a:p>
            <a:r>
              <a:rPr lang="en-US" sz="2400" dirty="0" smtClean="0"/>
              <a:t>Will remove </a:t>
            </a:r>
            <a:r>
              <a:rPr lang="en-US" sz="2400" dirty="0" err="1" smtClean="0"/>
              <a:t>preshower</a:t>
            </a:r>
            <a:r>
              <a:rPr lang="en-US" sz="2400" dirty="0" smtClean="0"/>
              <a:t> from trigger too.</a:t>
            </a:r>
          </a:p>
          <a:p>
            <a:r>
              <a:rPr lang="en-US" sz="2400" dirty="0" smtClean="0"/>
              <a:t>Will add one scaler and other modules to get rate information for all </a:t>
            </a:r>
            <a:r>
              <a:rPr lang="en-US" sz="2400" dirty="0" err="1" smtClean="0"/>
              <a:t>preshower</a:t>
            </a:r>
            <a:r>
              <a:rPr lang="en-US" sz="2400" dirty="0" smtClean="0"/>
              <a:t> and </a:t>
            </a:r>
            <a:r>
              <a:rPr lang="en-US" sz="2400" dirty="0" err="1" smtClean="0"/>
              <a:t>shashlyk</a:t>
            </a:r>
            <a:r>
              <a:rPr lang="en-US" sz="2400" dirty="0" smtClean="0"/>
              <a:t> detectors. </a:t>
            </a:r>
            <a:r>
              <a:rPr lang="en-US" sz="2400" dirty="0"/>
              <a:t>A</a:t>
            </a:r>
            <a:r>
              <a:rPr lang="en-US" sz="2400" dirty="0" smtClean="0"/>
              <a:t>ll </a:t>
            </a:r>
            <a:r>
              <a:rPr lang="en-US" sz="2400" dirty="0" err="1" smtClean="0"/>
              <a:t>SoLID</a:t>
            </a:r>
            <a:r>
              <a:rPr lang="en-US" sz="2400" dirty="0" smtClean="0"/>
              <a:t> detectors signals will input to FADC and scaler, including S4, LASPD and FASPD.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We are not taking any GEM data now, just use high rate to make sure other detector work. The data taking rate could reach 1K with beam now.</a:t>
            </a:r>
            <a:endParaRPr lang="en-US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56599"/>
              </p:ext>
            </p:extLst>
          </p:nvPr>
        </p:nvGraphicFramePr>
        <p:xfrm>
          <a:off x="7442200" y="1690688"/>
          <a:ext cx="44831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946150"/>
                <a:gridCol w="1120775"/>
                <a:gridCol w="11207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FADC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TDC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S4_L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S4_R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LASPD_L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LASPD_R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FASPD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preshower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SDU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SDU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√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25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Data readout by </a:t>
            </a:r>
            <a:r>
              <a:rPr lang="en-US" b="1" dirty="0" err="1" smtClean="0">
                <a:solidFill>
                  <a:schemeClr val="accent1"/>
                </a:solidFill>
              </a:rPr>
              <a:t>HallA</a:t>
            </a:r>
            <a:r>
              <a:rPr lang="en-US" b="1" dirty="0" smtClean="0">
                <a:solidFill>
                  <a:schemeClr val="accent1"/>
                </a:solidFill>
              </a:rPr>
              <a:t> analyzer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6037618" cy="4351338"/>
          </a:xfrm>
        </p:spPr>
        <p:txBody>
          <a:bodyPr/>
          <a:lstStyle/>
          <a:p>
            <a:r>
              <a:rPr lang="en-US" dirty="0" smtClean="0"/>
              <a:t>Now the decoder of TDC and FADC works well using </a:t>
            </a:r>
            <a:r>
              <a:rPr lang="en-US" dirty="0" err="1" smtClean="0"/>
              <a:t>HallA</a:t>
            </a:r>
            <a:r>
              <a:rPr lang="en-US" dirty="0" smtClean="0"/>
              <a:t> analyzer</a:t>
            </a:r>
          </a:p>
          <a:p>
            <a:r>
              <a:rPr lang="en-US" dirty="0" err="1" smtClean="0"/>
              <a:t>HallA</a:t>
            </a:r>
            <a:r>
              <a:rPr lang="en-US" dirty="0" smtClean="0"/>
              <a:t> analyzer is simple and easy to use</a:t>
            </a:r>
          </a:p>
          <a:p>
            <a:r>
              <a:rPr lang="en-US" dirty="0" smtClean="0"/>
              <a:t>Need help to add more functions, including GEM decoder and also scaler</a:t>
            </a:r>
          </a:p>
          <a:p>
            <a:r>
              <a:rPr lang="en-US" dirty="0" smtClean="0"/>
              <a:t>Need a lot of work to do such as add detector </a:t>
            </a:r>
            <a:r>
              <a:rPr lang="en-US" altLang="zh-CN" dirty="0" smtClean="0"/>
              <a:t>geometry to realize more advanced analysis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5818" y="2144712"/>
            <a:ext cx="4477982" cy="341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9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2940401"/>
            <a:ext cx="4784297" cy="33901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Detector test data after changing HV(BEAM)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55799"/>
            <a:ext cx="10515600" cy="3903663"/>
          </a:xfrm>
        </p:spPr>
        <p:txBody>
          <a:bodyPr/>
          <a:lstStyle/>
          <a:p>
            <a:r>
              <a:rPr lang="en-US" dirty="0" err="1" smtClean="0"/>
              <a:t>Preshower</a:t>
            </a:r>
            <a:r>
              <a:rPr lang="en-US" dirty="0" smtClean="0"/>
              <a:t> in front of THU module, HV raise from 1600 to 1800 </a:t>
            </a:r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199" y="2956464"/>
            <a:ext cx="5324905" cy="3374134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4914900" y="4498125"/>
            <a:ext cx="1384299" cy="2908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5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329" y="3689147"/>
            <a:ext cx="4625271" cy="312497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26566" cy="545877"/>
          </a:xfrm>
        </p:spPr>
        <p:txBody>
          <a:bodyPr>
            <a:noAutofit/>
          </a:bodyPr>
          <a:lstStyle/>
          <a:p>
            <a:r>
              <a:rPr lang="en-US" sz="2800" dirty="0" smtClean="0"/>
              <a:t>Channel 13, </a:t>
            </a:r>
            <a:r>
              <a:rPr lang="en-US" sz="2800" dirty="0" err="1" smtClean="0"/>
              <a:t>preshower</a:t>
            </a:r>
            <a:r>
              <a:rPr lang="en-US" sz="2800" dirty="0" smtClean="0"/>
              <a:t> in front of  SDU1</a:t>
            </a:r>
            <a:r>
              <a:rPr lang="zh-CN" altLang="en-US" sz="2800" dirty="0" smtClean="0"/>
              <a:t>， </a:t>
            </a:r>
            <a:r>
              <a:rPr lang="en-US" altLang="zh-CN" sz="2800" dirty="0" smtClean="0"/>
              <a:t>decrease from 1600 to 1500</a:t>
            </a:r>
            <a:endParaRPr lang="en-US" sz="2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699" y="3579813"/>
            <a:ext cx="4877067" cy="30956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7699" y="979691"/>
            <a:ext cx="4521200" cy="27094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1027906"/>
            <a:ext cx="4571198" cy="2686056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5075503" y="2334419"/>
            <a:ext cx="1384299" cy="2908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右箭头 8"/>
          <p:cNvSpPr/>
          <p:nvPr/>
        </p:nvSpPr>
        <p:spPr>
          <a:xfrm>
            <a:off x="5003400" y="5127625"/>
            <a:ext cx="1384299" cy="2908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4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9493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SDU #2 HV decrease from 1320(2.5* 10^6) to 1200(1.5*10^6)</a:t>
            </a:r>
            <a:endParaRPr lang="en-US" sz="3200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93746" y="2730500"/>
            <a:ext cx="5261975" cy="309086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99" y="2573338"/>
            <a:ext cx="5391722" cy="3248025"/>
          </a:xfrm>
          <a:prstGeom prst="rect">
            <a:avLst/>
          </a:prstGeom>
        </p:spPr>
      </p:pic>
      <p:sp>
        <p:nvSpPr>
          <p:cNvPr id="7" name="右箭头 6"/>
          <p:cNvSpPr/>
          <p:nvPr/>
        </p:nvSpPr>
        <p:spPr>
          <a:xfrm>
            <a:off x="5109447" y="3906539"/>
            <a:ext cx="1384299" cy="2908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7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81502"/>
            <a:ext cx="72263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THU module raise from 2000 to 2050</a:t>
            </a:r>
            <a:endParaRPr 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584" y="3675770"/>
            <a:ext cx="5315416" cy="30580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453" y="2260600"/>
            <a:ext cx="5017472" cy="35374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0336" y="248685"/>
            <a:ext cx="4923864" cy="3094167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5350747" y="3530364"/>
            <a:ext cx="1384299" cy="29081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33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925" y="3103154"/>
            <a:ext cx="5142345" cy="348566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03213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 information with beam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335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don’t have FASPD data because bad cable issue, which is solved now</a:t>
            </a:r>
          </a:p>
          <a:p>
            <a:r>
              <a:rPr lang="en-US" sz="2400" dirty="0" smtClean="0"/>
              <a:t>Now TDC cable issue solved</a:t>
            </a:r>
            <a:endParaRPr lang="en-US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0947" y="3260254"/>
            <a:ext cx="5312853" cy="321520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81697" y="2659033"/>
            <a:ext cx="309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TDC channel for </a:t>
            </a:r>
            <a:r>
              <a:rPr lang="en-US" sz="2000" b="1" dirty="0" err="1" smtClean="0"/>
              <a:t>SoLID</a:t>
            </a:r>
            <a:r>
              <a:rPr lang="en-US" sz="2000" b="1" dirty="0" smtClean="0"/>
              <a:t> sum</a:t>
            </a:r>
            <a:endParaRPr lang="en-US" sz="20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7407814" y="2703044"/>
            <a:ext cx="3361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TDC channel for LASPD (left)</a:t>
            </a:r>
            <a:endParaRPr lang="en-US" sz="20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6718300" y="3709194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What’s the peak? Supposing 35ps/channel* 450 channel =16.75 ns, should not the beam structure(4ns)</a:t>
            </a:r>
            <a:endParaRPr 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1908714" y="3824593"/>
            <a:ext cx="200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weird, and too many events, need to check.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56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Time information for cosmic ray test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9000" y="2070535"/>
            <a:ext cx="283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Sum od </a:t>
            </a:r>
            <a:r>
              <a:rPr lang="en-US" b="1" dirty="0" err="1" smtClean="0"/>
              <a:t>SoLID</a:t>
            </a:r>
            <a:r>
              <a:rPr lang="en-US" b="1" dirty="0" smtClean="0"/>
              <a:t> detector</a:t>
            </a:r>
            <a:endParaRPr lang="en-US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285" y="2735262"/>
            <a:ext cx="5801565" cy="365283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839200" y="2116454"/>
            <a:ext cx="283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LASPD</a:t>
            </a:r>
            <a:endParaRPr lang="en-US" b="1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00" y="2574804"/>
            <a:ext cx="5315758" cy="373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374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547</Words>
  <Application>Microsoft Office PowerPoint</Application>
  <PresentationFormat>宽屏</PresentationFormat>
  <Paragraphs>110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宋体</vt:lpstr>
      <vt:lpstr>Arial</vt:lpstr>
      <vt:lpstr>Calibri</vt:lpstr>
      <vt:lpstr>Calibri Light</vt:lpstr>
      <vt:lpstr>Office 主题</vt:lpstr>
      <vt:lpstr>Beam test status update</vt:lpstr>
      <vt:lpstr>Electronic update</vt:lpstr>
      <vt:lpstr>Data readout by HallA analyzer</vt:lpstr>
      <vt:lpstr>Detector test data after changing HV(BEAM)</vt:lpstr>
      <vt:lpstr>Channel 13, preshower in front of  SDU1， decrease from 1600 to 1500</vt:lpstr>
      <vt:lpstr>SDU #2 HV decrease from 1320(2.5* 10^6) to 1200(1.5*10^6)</vt:lpstr>
      <vt:lpstr>THU module raise from 2000 to 2050</vt:lpstr>
      <vt:lpstr>Time information with beam</vt:lpstr>
      <vt:lpstr>Time information for cosmic ray test</vt:lpstr>
      <vt:lpstr>Scaler test with cosmic ray</vt:lpstr>
      <vt:lpstr>PowerPoint 演示文稿</vt:lpstr>
      <vt:lpstr>Cosmic ray data</vt:lpstr>
      <vt:lpstr>SDU module</vt:lpstr>
      <vt:lpstr>Preshower</vt:lpstr>
      <vt:lpstr>FASPD</vt:lpstr>
      <vt:lpstr>Light-tight check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User</dc:creator>
  <cp:lastModifiedBy>Windows User</cp:lastModifiedBy>
  <cp:revision>28</cp:revision>
  <dcterms:created xsi:type="dcterms:W3CDTF">2016-11-10T22:17:24Z</dcterms:created>
  <dcterms:modified xsi:type="dcterms:W3CDTF">2016-11-11T14:04:02Z</dcterms:modified>
</cp:coreProperties>
</file>