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C08E-ABED-49C3-8EE4-1132DAA8E84B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40F0-8EA5-4C24-85F9-076E7403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2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C08E-ABED-49C3-8EE4-1132DAA8E84B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40F0-8EA5-4C24-85F9-076E7403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7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C08E-ABED-49C3-8EE4-1132DAA8E84B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40F0-8EA5-4C24-85F9-076E7403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C08E-ABED-49C3-8EE4-1132DAA8E84B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40F0-8EA5-4C24-85F9-076E7403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0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C08E-ABED-49C3-8EE4-1132DAA8E84B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40F0-8EA5-4C24-85F9-076E7403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0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C08E-ABED-49C3-8EE4-1132DAA8E84B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40F0-8EA5-4C24-85F9-076E7403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8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C08E-ABED-49C3-8EE4-1132DAA8E84B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40F0-8EA5-4C24-85F9-076E7403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5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C08E-ABED-49C3-8EE4-1132DAA8E84B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40F0-8EA5-4C24-85F9-076E7403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5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C08E-ABED-49C3-8EE4-1132DAA8E84B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40F0-8EA5-4C24-85F9-076E7403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C08E-ABED-49C3-8EE4-1132DAA8E84B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40F0-8EA5-4C24-85F9-076E7403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3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C08E-ABED-49C3-8EE4-1132DAA8E84B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40F0-8EA5-4C24-85F9-076E7403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1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0C08E-ABED-49C3-8EE4-1132DAA8E84B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740F0-8EA5-4C24-85F9-076E7403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6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THU module test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Ye Tian</a:t>
            </a:r>
          </a:p>
          <a:p>
            <a:r>
              <a:rPr lang="en-US" dirty="0" smtClean="0"/>
              <a:t>Shandong University</a:t>
            </a:r>
          </a:p>
          <a:p>
            <a:r>
              <a:rPr lang="en-US" dirty="0" smtClean="0"/>
              <a:t>4-20-2017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100" y="205184"/>
            <a:ext cx="11353800" cy="1325563"/>
          </a:xfrm>
        </p:spPr>
        <p:txBody>
          <a:bodyPr/>
          <a:lstStyle/>
          <a:p>
            <a:r>
              <a:rPr lang="en-US" altLang="zh-CN" dirty="0" smtClean="0"/>
              <a:t>SDU #2 module horizontal cosmic ray test in </a:t>
            </a:r>
            <a:r>
              <a:rPr lang="en-US" altLang="zh-CN" dirty="0" err="1" smtClean="0"/>
              <a:t>JLab</a:t>
            </a:r>
            <a:r>
              <a:rPr lang="en-US" altLang="zh-CN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58800" y="1825625"/>
                <a:ext cx="55372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Specification of test</a:t>
                </a:r>
              </a:p>
              <a:p>
                <a:r>
                  <a:rPr lang="en-US" sz="2000" dirty="0" smtClean="0"/>
                  <a:t>Horizontal cosmic ray test</a:t>
                </a:r>
              </a:p>
              <a:p>
                <a:r>
                  <a:rPr lang="en-US" sz="2000" dirty="0" smtClean="0"/>
                  <a:t>Triggered by two scintillator bar on module</a:t>
                </a:r>
              </a:p>
              <a:p>
                <a:r>
                  <a:rPr lang="en-US" sz="2000" dirty="0" smtClean="0"/>
                  <a:t>PMT: original PMT in SDU #2(R11102, Gain:5.1 *10^6)</a:t>
                </a:r>
              </a:p>
              <a:p>
                <a:pPr marL="0" indent="0">
                  <a:buNone/>
                </a:pPr>
                <a:r>
                  <a:rPr lang="en-US" dirty="0" smtClean="0"/>
                  <a:t>Result</a:t>
                </a:r>
              </a:p>
              <a:p>
                <a:r>
                  <a:rPr lang="en-US" sz="2400" dirty="0" smtClean="0"/>
                  <a:t>Peak:3520</a:t>
                </a:r>
              </a:p>
              <a:p>
                <a:r>
                  <a:rPr lang="en-US" sz="2400" dirty="0" err="1" smtClean="0"/>
                  <a:t>Npe</a:t>
                </a:r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3520∗0.02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𝑝𝐶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∗5.1∗106</m:t>
                        </m:r>
                      </m:den>
                    </m:f>
                  </m:oMath>
                </a14:m>
                <a:r>
                  <a:rPr lang="en-US" sz="2400" dirty="0" smtClean="0"/>
                  <a:t>=86.25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(reference value from previous result: 77 </a:t>
                </a:r>
                <a:r>
                  <a:rPr lang="en-US" sz="2400" dirty="0" err="1" smtClean="0"/>
                  <a:t>Npe</a:t>
                </a:r>
                <a:r>
                  <a:rPr lang="en-US" sz="2400" dirty="0" smtClean="0"/>
                  <a:t>,  )</a:t>
                </a:r>
                <a:endParaRPr lang="en-US" sz="24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8800" y="1825625"/>
                <a:ext cx="5537200" cy="4351338"/>
              </a:xfrm>
              <a:blipFill rotWithShape="0">
                <a:blip r:embed="rId2"/>
                <a:stretch>
                  <a:fillRect l="-2313" t="-224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35869"/>
            <a:ext cx="5622420" cy="553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1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229789"/>
            <a:ext cx="10515600" cy="1325563"/>
          </a:xfrm>
        </p:spPr>
        <p:txBody>
          <a:bodyPr/>
          <a:lstStyle/>
          <a:p>
            <a:r>
              <a:rPr lang="en-US" dirty="0" smtClean="0"/>
              <a:t>SDU#2 cosmic test result in SDU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1613" y="1686718"/>
            <a:ext cx="5233987" cy="517128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Npe</a:t>
            </a:r>
            <a:r>
              <a:rPr lang="en-US" dirty="0" smtClean="0"/>
              <a:t>: 383</a:t>
            </a:r>
          </a:p>
          <a:p>
            <a:r>
              <a:rPr lang="en-US" sz="2600" dirty="0" smtClean="0"/>
              <a:t>Here is the SDU#2 vertical result with  TiO2 coating, the result is covered by Tyvek is(which is better)</a:t>
            </a:r>
          </a:p>
          <a:p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I suppose horizontal is 1/5 of vertical result, and get the evaluation value: 77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dirty="0" smtClean="0"/>
              <a:t>Difference compared with </a:t>
            </a:r>
            <a:r>
              <a:rPr lang="en-US" dirty="0" err="1" smtClean="0"/>
              <a:t>JLab</a:t>
            </a:r>
            <a:r>
              <a:rPr lang="en-US" dirty="0" smtClean="0"/>
              <a:t> test </a:t>
            </a:r>
          </a:p>
          <a:p>
            <a:r>
              <a:rPr lang="en-US" sz="2600" dirty="0" smtClean="0"/>
              <a:t>Triggered by two </a:t>
            </a:r>
            <a:r>
              <a:rPr lang="en-US" sz="2600" dirty="0" err="1" smtClean="0"/>
              <a:t>preshower</a:t>
            </a:r>
            <a:r>
              <a:rPr lang="en-US" sz="2600" dirty="0" smtClean="0"/>
              <a:t> scintillators(average track is shorter than test in </a:t>
            </a:r>
            <a:r>
              <a:rPr lang="en-US" sz="2600" dirty="0" err="1" smtClean="0"/>
              <a:t>JLab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Attenuation from delay cable: 3% (No delay in </a:t>
            </a:r>
            <a:r>
              <a:rPr lang="en-US" sz="2600" dirty="0" err="1" smtClean="0"/>
              <a:t>JLab</a:t>
            </a:r>
            <a:r>
              <a:rPr lang="en-US" sz="2600" dirty="0" smtClean="0"/>
              <a:t> test) </a:t>
            </a:r>
          </a:p>
          <a:p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037" y="1423987"/>
            <a:ext cx="6886575" cy="5153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3" y="3012281"/>
            <a:ext cx="40100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3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0"/>
            <a:ext cx="113792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THU module </a:t>
            </a:r>
            <a:r>
              <a:rPr lang="en-US" altLang="zh-CN" sz="4000" dirty="0"/>
              <a:t>horizontal cosmic ray </a:t>
            </a:r>
            <a:r>
              <a:rPr lang="en-US" altLang="zh-CN" sz="4000" dirty="0" smtClean="0"/>
              <a:t>test(SDU #2 PMT)</a:t>
            </a:r>
            <a:r>
              <a:rPr lang="en-US" sz="4000" dirty="0" smtClean="0"/>
              <a:t> 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41300" y="1355726"/>
                <a:ext cx="5916612" cy="4351338"/>
              </a:xfrm>
            </p:spPr>
            <p:txBody>
              <a:bodyPr/>
              <a:lstStyle/>
              <a:p>
                <a:r>
                  <a:rPr lang="en-US" dirty="0" smtClean="0"/>
                  <a:t>Same test method as SDU #2 module</a:t>
                </a:r>
              </a:p>
              <a:p>
                <a:r>
                  <a:rPr lang="en-US" dirty="0" smtClean="0"/>
                  <a:t>Peak: 1433</a:t>
                </a:r>
              </a:p>
              <a:p>
                <a:r>
                  <a:rPr lang="en-US" dirty="0"/>
                  <a:t>Npe=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1433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∗0.02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𝑝𝐶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∗5.1∗106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35.12</a:t>
                </a:r>
              </a:p>
              <a:p>
                <a:pPr marL="0" indent="0">
                  <a:buNone/>
                </a:pPr>
                <a:r>
                  <a:rPr lang="en-US" dirty="0" smtClean="0"/>
                  <a:t>(Previous test in THU shows horizontal result nearly 100 </a:t>
                </a:r>
                <a:r>
                  <a:rPr lang="en-US" dirty="0" err="1" smtClean="0"/>
                  <a:t>Npe</a:t>
                </a:r>
                <a:r>
                  <a:rPr lang="en-US" dirty="0"/>
                  <a:t>)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300" y="1355726"/>
                <a:ext cx="5916612" cy="4351338"/>
              </a:xfrm>
              <a:blipFill rotWithShape="0">
                <a:blip r:embed="rId2"/>
                <a:stretch>
                  <a:fillRect l="-2165" t="-2241" r="-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512" y="1215231"/>
            <a:ext cx="5667375" cy="5572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37" y="3834528"/>
            <a:ext cx="5275263" cy="302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5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1650" y="247651"/>
            <a:ext cx="10909300" cy="981075"/>
          </a:xfrm>
        </p:spPr>
        <p:txBody>
          <a:bodyPr>
            <a:normAutofit/>
          </a:bodyPr>
          <a:lstStyle/>
          <a:p>
            <a:r>
              <a:rPr lang="en-US" sz="4000" dirty="0"/>
              <a:t>THU module </a:t>
            </a:r>
            <a:r>
              <a:rPr lang="en-US" altLang="zh-CN" sz="4000" dirty="0"/>
              <a:t>horizontal cosmic ray </a:t>
            </a:r>
            <a:r>
              <a:rPr lang="en-US" altLang="zh-CN" sz="4000" dirty="0" smtClean="0"/>
              <a:t>test(Original </a:t>
            </a:r>
            <a:r>
              <a:rPr lang="en-US" altLang="zh-CN" sz="4000" dirty="0"/>
              <a:t>PMT)</a:t>
            </a:r>
            <a:r>
              <a:rPr lang="en-US" sz="4000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11150" y="1571625"/>
                <a:ext cx="601345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Peak: 708</a:t>
                </a:r>
              </a:p>
              <a:p>
                <a:r>
                  <a:rPr lang="en-US" dirty="0" smtClean="0"/>
                  <a:t>Supposing the two test of THU module have same </a:t>
                </a:r>
                <a:r>
                  <a:rPr lang="en-US" dirty="0" err="1" smtClean="0"/>
                  <a:t>Npe</a:t>
                </a:r>
                <a:r>
                  <a:rPr lang="en-US" dirty="0" smtClean="0"/>
                  <a:t>, and only difference is PMT gain. We could get </a:t>
                </a:r>
              </a:p>
              <a:p>
                <a:r>
                  <a:rPr lang="en-US" dirty="0" smtClean="0"/>
                  <a:t>THU PMT Gain=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708∗0.02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𝑝𝐶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∗35.12(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𝑁𝑝𝑒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=2.52*10</a:t>
                </a:r>
                <a:r>
                  <a:rPr lang="en-US" baseline="30000" dirty="0" smtClean="0"/>
                  <a:t>6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Which match the gain value got from   THU report.</a:t>
                </a:r>
              </a:p>
              <a:p>
                <a:pPr marL="0" indent="0">
                  <a:buNone/>
                </a:pPr>
                <a:r>
                  <a:rPr lang="en-US" sz="2400" i="1" dirty="0" smtClean="0"/>
                  <a:t>(The two PMTs are test independently, may use different methods, but it matches well.)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150" y="1571625"/>
                <a:ext cx="6013450" cy="4351338"/>
              </a:xfrm>
              <a:blipFill rotWithShape="0">
                <a:blip r:embed="rId2"/>
                <a:stretch>
                  <a:fillRect l="-2026" t="-2381" r="-3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148556"/>
            <a:ext cx="572452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8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setup and THU module</a:t>
            </a:r>
            <a:endParaRPr 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6" y="1914525"/>
            <a:ext cx="5801784" cy="4351338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733" y="365125"/>
            <a:ext cx="3437467" cy="2578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899" y="4257674"/>
            <a:ext cx="3467101" cy="26003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516188"/>
            <a:ext cx="3479802" cy="260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95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206</Words>
  <Application>Microsoft Office PowerPoint</Application>
  <PresentationFormat>宽屏</PresentationFormat>
  <Paragraphs>35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宋体</vt:lpstr>
      <vt:lpstr>Arial</vt:lpstr>
      <vt:lpstr>Calibri</vt:lpstr>
      <vt:lpstr>Calibri Light</vt:lpstr>
      <vt:lpstr>Cambria Math</vt:lpstr>
      <vt:lpstr>Office 主题</vt:lpstr>
      <vt:lpstr>THU module test</vt:lpstr>
      <vt:lpstr>SDU #2 module horizontal cosmic ray test in JLab </vt:lpstr>
      <vt:lpstr>SDU#2 cosmic test result in SDU</vt:lpstr>
      <vt:lpstr>THU module horizontal cosmic ray test(SDU #2 PMT) </vt:lpstr>
      <vt:lpstr>THU module horizontal cosmic ray test(Original PMT) </vt:lpstr>
      <vt:lpstr>Test setup and THU module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Windows User</cp:lastModifiedBy>
  <cp:revision>10</cp:revision>
  <dcterms:created xsi:type="dcterms:W3CDTF">2017-04-20T11:42:14Z</dcterms:created>
  <dcterms:modified xsi:type="dcterms:W3CDTF">2017-04-20T13:16:33Z</dcterms:modified>
</cp:coreProperties>
</file>