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2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7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3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2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1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0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2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5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6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D8FDC-ECF7-4565-8836-0CE592BE756D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3B1A3-0003-4E3F-9D2D-39E9D6825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3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LASPD Time Resolution Test Update   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9700" y="4110038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Ye Tian and </a:t>
            </a:r>
            <a:r>
              <a:rPr lang="en-US" sz="2800" dirty="0" err="1" smtClean="0"/>
              <a:t>Jixie</a:t>
            </a:r>
            <a:r>
              <a:rPr lang="en-US" sz="2800" dirty="0" smtClean="0"/>
              <a:t> Zhang</a:t>
            </a:r>
          </a:p>
          <a:p>
            <a:r>
              <a:rPr lang="en-US" sz="2800" dirty="0" smtClean="0"/>
              <a:t>08/10/2017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800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3100" y="1746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Test Setup</a:t>
            </a:r>
            <a:endParaRPr lang="en-US" sz="4800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" y="1524396"/>
            <a:ext cx="5898092" cy="4423569"/>
          </a:xfrm>
        </p:spPr>
      </p:pic>
      <p:sp>
        <p:nvSpPr>
          <p:cNvPr id="5" name="文本框 4"/>
          <p:cNvSpPr txBox="1"/>
          <p:nvPr/>
        </p:nvSpPr>
        <p:spPr>
          <a:xfrm>
            <a:off x="6807200" y="1500188"/>
            <a:ext cx="52451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LASPD is set parallel to reference scintillator, and reference bar only cover left side(narrow) of LASPD.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Using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and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layer of GEM, to get better hit position reconstruction on scintillator.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 </a:t>
            </a:r>
            <a:r>
              <a:rPr lang="en-US" sz="2400" dirty="0" err="1" smtClean="0"/>
              <a:t>Jixie’s</a:t>
            </a:r>
            <a:r>
              <a:rPr lang="en-US" sz="2400" dirty="0" smtClean="0"/>
              <a:t> suggestion, add GEM’s another large paddle scintillator to trigger, try to improve the efficiency of test. But this method rely on the good time resolution of the large scintillator.</a:t>
            </a:r>
            <a:endParaRPr 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3708400" y="6146800"/>
            <a:ext cx="273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Added GEM scintillator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" name="直接箭头连接符 7"/>
          <p:cNvCxnSpPr>
            <a:stCxn id="6" idx="0"/>
          </p:cNvCxnSpPr>
          <p:nvPr/>
        </p:nvCxnSpPr>
        <p:spPr>
          <a:xfrm flipV="1">
            <a:off x="5073650" y="4457702"/>
            <a:ext cx="1162050" cy="16890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1409700" y="4343401"/>
            <a:ext cx="3562350" cy="18033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7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0900" y="225322"/>
            <a:ext cx="10515600" cy="1325563"/>
          </a:xfrm>
        </p:spPr>
        <p:txBody>
          <a:bodyPr/>
          <a:lstStyle/>
          <a:p>
            <a:r>
              <a:rPr lang="en-US" dirty="0" smtClean="0"/>
              <a:t>Trigger Logic Sketch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>
          <a:xfrm>
            <a:off x="996950" y="2114282"/>
            <a:ext cx="1460500" cy="3683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Left top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6950" y="2592119"/>
            <a:ext cx="1460500" cy="3683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Right</a:t>
            </a:r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top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990600" y="3260259"/>
            <a:ext cx="1466850" cy="3683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Left bottom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990600" y="3773717"/>
            <a:ext cx="1466850" cy="3683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Right</a:t>
            </a:r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bottom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990600" y="4476087"/>
            <a:ext cx="1466850" cy="3683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Left LASPD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990600" y="4964839"/>
            <a:ext cx="1473200" cy="3683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Right</a:t>
            </a:r>
            <a:r>
              <a:rPr lang="en-US" altLang="zh-CN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LASPD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90600" y="5632979"/>
            <a:ext cx="1689100" cy="3683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GEM scintillator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90600" y="6134630"/>
            <a:ext cx="1689100" cy="3683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GEM scintillator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2463800" y="2301212"/>
            <a:ext cx="9779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3448050" y="2268863"/>
            <a:ext cx="762000" cy="563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&amp;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457450" y="2776269"/>
            <a:ext cx="9779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470150" y="3444409"/>
            <a:ext cx="9779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463800" y="3932467"/>
            <a:ext cx="9779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451100" y="4660237"/>
            <a:ext cx="9779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457450" y="5148989"/>
            <a:ext cx="9779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2679700" y="5790242"/>
            <a:ext cx="749300" cy="1487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2679700" y="6318780"/>
            <a:ext cx="7493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3435350" y="3377830"/>
            <a:ext cx="774700" cy="61237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&amp;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435350" y="4625609"/>
            <a:ext cx="762000" cy="563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&amp;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429000" y="5776895"/>
            <a:ext cx="762000" cy="563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&amp;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308600" y="2814663"/>
            <a:ext cx="762000" cy="563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&amp;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295900" y="5148989"/>
            <a:ext cx="762000" cy="563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&amp;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肘形连接符 32"/>
          <p:cNvCxnSpPr>
            <a:stCxn id="25" idx="3"/>
          </p:cNvCxnSpPr>
          <p:nvPr/>
        </p:nvCxnSpPr>
        <p:spPr>
          <a:xfrm>
            <a:off x="4197350" y="4907193"/>
            <a:ext cx="1098550" cy="425946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肘形连接符 34"/>
          <p:cNvCxnSpPr>
            <a:stCxn id="29" idx="3"/>
          </p:cNvCxnSpPr>
          <p:nvPr/>
        </p:nvCxnSpPr>
        <p:spPr>
          <a:xfrm flipV="1">
            <a:off x="4191000" y="5527012"/>
            <a:ext cx="1104900" cy="531467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肘形连接符 35"/>
          <p:cNvCxnSpPr/>
          <p:nvPr/>
        </p:nvCxnSpPr>
        <p:spPr>
          <a:xfrm>
            <a:off x="4210050" y="2585570"/>
            <a:ext cx="1098550" cy="425946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肘形连接符 37"/>
          <p:cNvCxnSpPr/>
          <p:nvPr/>
        </p:nvCxnSpPr>
        <p:spPr>
          <a:xfrm flipV="1">
            <a:off x="4210050" y="3177062"/>
            <a:ext cx="1104900" cy="531467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肘形连接符 39"/>
          <p:cNvCxnSpPr>
            <a:stCxn id="30" idx="3"/>
          </p:cNvCxnSpPr>
          <p:nvPr/>
        </p:nvCxnSpPr>
        <p:spPr>
          <a:xfrm>
            <a:off x="6070600" y="3096247"/>
            <a:ext cx="1143000" cy="893962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肘形连接符 41"/>
          <p:cNvCxnSpPr>
            <a:stCxn id="31" idx="3"/>
          </p:cNvCxnSpPr>
          <p:nvPr/>
        </p:nvCxnSpPr>
        <p:spPr>
          <a:xfrm flipV="1">
            <a:off x="6057900" y="4270693"/>
            <a:ext cx="1162050" cy="115988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7213600" y="3848868"/>
            <a:ext cx="762000" cy="563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&gt;=1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(OR)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直接箭头连接符 45"/>
          <p:cNvCxnSpPr>
            <a:stCxn id="43" idx="3"/>
          </p:cNvCxnSpPr>
          <p:nvPr/>
        </p:nvCxnSpPr>
        <p:spPr>
          <a:xfrm>
            <a:off x="7975600" y="4130452"/>
            <a:ext cx="673100" cy="115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8648700" y="3860433"/>
            <a:ext cx="965200" cy="5631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trigger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2590800" y="1974057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50" name="文本框 49"/>
          <p:cNvSpPr txBox="1"/>
          <p:nvPr/>
        </p:nvSpPr>
        <p:spPr>
          <a:xfrm>
            <a:off x="2730500" y="5470230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51" name="文本框 50"/>
          <p:cNvSpPr txBox="1"/>
          <p:nvPr/>
        </p:nvSpPr>
        <p:spPr>
          <a:xfrm>
            <a:off x="977900" y="1630889"/>
            <a:ext cx="1479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PMT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5060950" y="2376262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Rate: 0.5Hz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5118100" y="5759720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Rate: 5Hz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87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progress and problems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2600" y="1825625"/>
            <a:ext cx="11239500" cy="4351338"/>
          </a:xfrm>
        </p:spPr>
        <p:txBody>
          <a:bodyPr/>
          <a:lstStyle/>
          <a:p>
            <a:r>
              <a:rPr lang="en-US" dirty="0" smtClean="0"/>
              <a:t>Cable connection and test are completed, the detector is ready for test</a:t>
            </a:r>
          </a:p>
          <a:p>
            <a:r>
              <a:rPr lang="en-US" dirty="0" smtClean="0"/>
              <a:t>GEM is filled with Nitrogen now, and ready to fill with working gas to test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Some problems in DAQ readout software CODA, </a:t>
            </a:r>
            <a:r>
              <a:rPr lang="en-US" dirty="0" err="1" smtClean="0"/>
              <a:t>Danning</a:t>
            </a:r>
            <a:r>
              <a:rPr lang="en-US" dirty="0" smtClean="0"/>
              <a:t> is trying to solve the problems(TDC not working now, had confliction with GME readout MPD)</a:t>
            </a:r>
          </a:p>
          <a:p>
            <a:r>
              <a:rPr lang="en-US" dirty="0" smtClean="0"/>
              <a:t>Need enough test time to get full enough statistics</a:t>
            </a:r>
          </a:p>
        </p:txBody>
      </p:sp>
    </p:spTree>
    <p:extLst>
      <p:ext uri="{BB962C8B-B14F-4D97-AF65-F5344CB8AC3E}">
        <p14:creationId xmlns:p14="http://schemas.microsoft.com/office/powerpoint/2010/main" val="1996485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198</Words>
  <Application>Microsoft Office PowerPoint</Application>
  <PresentationFormat>宽屏</PresentationFormat>
  <Paragraphs>38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LASPD Time Resolution Test Update   </vt:lpstr>
      <vt:lpstr>Test Setup</vt:lpstr>
      <vt:lpstr>Trigger Logic Sketch</vt:lpstr>
      <vt:lpstr>Work progress and problems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LASPD Time Resolution Test Update</dc:title>
  <dc:creator>Windows User</dc:creator>
  <cp:lastModifiedBy>Windows User</cp:lastModifiedBy>
  <cp:revision>11</cp:revision>
  <dcterms:created xsi:type="dcterms:W3CDTF">2017-08-10T12:06:31Z</dcterms:created>
  <dcterms:modified xsi:type="dcterms:W3CDTF">2017-08-10T14:09:59Z</dcterms:modified>
</cp:coreProperties>
</file>