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58" r:id="rId5"/>
    <p:sldId id="257" r:id="rId6"/>
    <p:sldId id="256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Number of photo</a:t>
            </a:r>
            <a:r>
              <a:rPr lang="en-US" altLang="zh-CN" baseline="0" dirty="0" smtClean="0"/>
              <a:t> electron with different Gain 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hamamatsu（THU PMT）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1">
                  <c:v>750</c:v>
                </c:pt>
                <c:pt idx="2">
                  <c:v>748</c:v>
                </c:pt>
                <c:pt idx="4">
                  <c:v>432</c:v>
                </c:pt>
                <c:pt idx="5">
                  <c:v>271</c:v>
                </c:pt>
                <c:pt idx="6">
                  <c:v>164</c:v>
                </c:pt>
                <c:pt idx="7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E-42AF-ADDA-1FB52367C8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IHEP (THU PMT)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2">
                  <c:v>1054</c:v>
                </c:pt>
                <c:pt idx="4">
                  <c:v>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3E-42AF-ADDA-1FB52367C8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SDU (SDU PMT)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858</c:v>
                </c:pt>
                <c:pt idx="1">
                  <c:v>751</c:v>
                </c:pt>
                <c:pt idx="2">
                  <c:v>704</c:v>
                </c:pt>
                <c:pt idx="3">
                  <c:v>680</c:v>
                </c:pt>
                <c:pt idx="4">
                  <c:v>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3E-42AF-ADDA-1FB52367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50460671"/>
        <c:axId val="1450461503"/>
      </c:barChart>
      <c:catAx>
        <c:axId val="14504606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HV of PMT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0461503"/>
        <c:crosses val="autoZero"/>
        <c:auto val="1"/>
        <c:lblAlgn val="ctr"/>
        <c:lblOffset val="100"/>
        <c:noMultiLvlLbl val="0"/>
      </c:catAx>
      <c:valAx>
        <c:axId val="1450461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Number of photo electron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046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3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71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49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06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94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36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26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76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40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47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3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4AF3F-67D7-4A4E-8CC1-3818C0EB0E1F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45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03911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THU2 Cosmic </a:t>
            </a:r>
            <a:r>
              <a:rPr lang="en-US" altLang="zh-CN" sz="4800" i="1" dirty="0">
                <a:latin typeface="Comic Sans MS" panose="030F0702030302020204" pitchFamily="66" charset="0"/>
                <a:cs typeface="MV Boli" panose="02000500030200090000" pitchFamily="2" charset="0"/>
              </a:rPr>
              <a:t>test with SDU </a:t>
            </a:r>
            <a:r>
              <a:rPr lang="en-US" altLang="zh-CN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PMT </a:t>
            </a:r>
            <a:r>
              <a:rPr lang="zh-CN" altLang="en-US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（</a:t>
            </a:r>
            <a:r>
              <a:rPr lang="en-US" altLang="zh-CN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2</a:t>
            </a:r>
            <a:r>
              <a:rPr lang="zh-CN" altLang="en-US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）</a:t>
            </a:r>
            <a:endParaRPr lang="zh-CN" altLang="en-US" sz="4800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  <p:sp>
        <p:nvSpPr>
          <p:cNvPr id="3" name="副标题 2"/>
          <p:cNvSpPr txBox="1">
            <a:spLocks/>
          </p:cNvSpPr>
          <p:nvPr/>
        </p:nvSpPr>
        <p:spPr>
          <a:xfrm>
            <a:off x="3430325" y="5616178"/>
            <a:ext cx="6858000" cy="1241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Chendi Shen</a:t>
            </a:r>
          </a:p>
          <a:p>
            <a:pPr marL="0" indent="0" algn="r">
              <a:buNone/>
            </a:pPr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2018.1.25</a:t>
            </a:r>
            <a:endParaRPr lang="zh-CN" altLang="en-US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55" y="1095128"/>
            <a:ext cx="11444748" cy="551975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80883" y="262424"/>
            <a:ext cx="3872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1100V (total number of events: 50)     </a:t>
            </a:r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=622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361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3000" y="301752"/>
            <a:ext cx="3708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1050V  (total number of events: 550)  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=680</a:t>
            </a:r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3" y="1249431"/>
            <a:ext cx="11080955" cy="519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70" y="1357014"/>
            <a:ext cx="11198114" cy="4325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本框 2"/>
          <p:cNvSpPr txBox="1"/>
          <p:nvPr/>
        </p:nvSpPr>
        <p:spPr>
          <a:xfrm>
            <a:off x="561070" y="448056"/>
            <a:ext cx="145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HV=1000 V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077456" y="2569464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=704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048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96" y="694943"/>
            <a:ext cx="10662071" cy="56582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374904" y="173736"/>
            <a:ext cx="122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HV=900 V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313432" y="2203704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=751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855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4" y="781992"/>
            <a:ext cx="10735056" cy="56598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文本框 4"/>
          <p:cNvSpPr txBox="1"/>
          <p:nvPr/>
        </p:nvSpPr>
        <p:spPr>
          <a:xfrm>
            <a:off x="1051560" y="292608"/>
            <a:ext cx="122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HV=800 V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078224" y="2441448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=858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986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70669"/>
              </p:ext>
            </p:extLst>
          </p:nvPr>
        </p:nvGraphicFramePr>
        <p:xfrm>
          <a:off x="1627632" y="2057398"/>
          <a:ext cx="8934704" cy="3928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676">
                  <a:extLst>
                    <a:ext uri="{9D8B030D-6E8A-4147-A177-3AD203B41FA5}">
                      <a16:colId xmlns:a16="http://schemas.microsoft.com/office/drawing/2014/main" val="4086752089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1982895243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2484991238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3765016210"/>
                    </a:ext>
                  </a:extLst>
                </a:gridCol>
              </a:tblGrid>
              <a:tr h="45139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THU PMT</a:t>
                      </a:r>
                      <a:endParaRPr lang="zh-CN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SDU PMT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19901"/>
                  </a:ext>
                </a:extLst>
              </a:tr>
              <a:tr h="2256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hamamatsu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SDU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929826"/>
                  </a:ext>
                </a:extLst>
              </a:tr>
              <a:tr h="2256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0.527*10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697370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1.3*10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1.295*10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447221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3.1*10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2.2*10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2.9*10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456009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4.11*10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779218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6.5*10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5.997*10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79884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13.3*10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11.227*10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82799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26.1*10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907069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86384" y="521208"/>
            <a:ext cx="2642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Gain of PMT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54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16390" y="188091"/>
            <a:ext cx="273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Test results</a:t>
            </a:r>
            <a:endParaRPr lang="zh-CN" altLang="en-US" dirty="0"/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344831905"/>
              </p:ext>
            </p:extLst>
          </p:nvPr>
        </p:nvGraphicFramePr>
        <p:xfrm>
          <a:off x="709987" y="481922"/>
          <a:ext cx="1070732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96414" y="5969753"/>
            <a:ext cx="11205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The SDU PMT </a:t>
            </a:r>
            <a:r>
              <a:rPr lang="en-US" altLang="zh-CN" dirty="0" smtClean="0"/>
              <a:t>is </a:t>
            </a:r>
            <a:r>
              <a:rPr lang="en-US" altLang="zh-CN" dirty="0"/>
              <a:t>also saturated </a:t>
            </a:r>
            <a:r>
              <a:rPr lang="en-US" altLang="zh-CN" dirty="0" err="1"/>
              <a:t>at</a:t>
            </a:r>
            <a:r>
              <a:rPr lang="en-US" altLang="zh-CN" dirty="0"/>
              <a:t> </a:t>
            </a:r>
            <a:r>
              <a:rPr lang="en-US" altLang="zh-CN" dirty="0" smtClean="0"/>
              <a:t>900V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I have test under 700 V, we will calculate the result at 700V.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718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111</Words>
  <Application>Microsoft Office PowerPoint</Application>
  <PresentationFormat>宽屏</PresentationFormat>
  <Paragraphs>45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Arial</vt:lpstr>
      <vt:lpstr>Comic Sans MS</vt:lpstr>
      <vt:lpstr>MV Boli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chendi shen</dc:creator>
  <cp:lastModifiedBy>chendi shen</cp:lastModifiedBy>
  <cp:revision>6</cp:revision>
  <dcterms:created xsi:type="dcterms:W3CDTF">2018-01-25T11:03:23Z</dcterms:created>
  <dcterms:modified xsi:type="dcterms:W3CDTF">2018-01-25T12:07:27Z</dcterms:modified>
</cp:coreProperties>
</file>